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4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2gjieQweQ8" TargetMode="External"/><Relationship Id="rId2" Type="http://schemas.openxmlformats.org/officeDocument/2006/relationships/hyperlink" Target="https://youtu.be/D_eLOIeRCs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0q4_JNXuz0" TargetMode="External"/><Relationship Id="rId2" Type="http://schemas.openxmlformats.org/officeDocument/2006/relationships/hyperlink" Target="https://youtu.be/0vz5LYV7ZH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BhtgOQEsXQ" TargetMode="External"/><Relationship Id="rId2" Type="http://schemas.openxmlformats.org/officeDocument/2006/relationships/hyperlink" Target="https://youtu.be/jjD8zIdoflo?list=FLXKO_ltiCwW1Il_52OH6Iv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Giving voice and vision to young environmentalists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start an environmental </a:t>
            </a:r>
            <a:r>
              <a:rPr lang="en-US" smtClean="0"/>
              <a:t>film festival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Hannah Ehrlich </a:t>
            </a:r>
            <a:r>
              <a:rPr lang="en-US" dirty="0" smtClean="0"/>
              <a:t>– live at MAEOE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Learn what it takes to make and film and why it is worth the effort, from a real live student film producer,</a:t>
            </a:r>
          </a:p>
          <a:p>
            <a:pPr lvl="1"/>
            <a:r>
              <a:rPr lang="en-US" sz="2200" dirty="0" smtClean="0"/>
              <a:t>who is sharing her voice and vision.</a:t>
            </a:r>
            <a:endParaRPr lang="en-US" sz="30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93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Documentaries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u="sng" dirty="0" smtClean="0">
              <a:hlinkClick r:id="rId2"/>
            </a:endParaRPr>
          </a:p>
          <a:p>
            <a:pPr marL="0" indent="0">
              <a:buNone/>
            </a:pPr>
            <a:endParaRPr lang="en-US" u="sng" dirty="0" smtClean="0">
              <a:hlinkClick r:id="rId2"/>
            </a:endParaRPr>
          </a:p>
          <a:p>
            <a:pPr marL="0" indent="0">
              <a:buNone/>
            </a:pPr>
            <a:r>
              <a:rPr lang="en-US" sz="5000" dirty="0" smtClean="0"/>
              <a:t>Making </a:t>
            </a:r>
            <a:r>
              <a:rPr lang="en-US" sz="5000" dirty="0"/>
              <a:t>a documentary as a Capstone Project as part of High School Environmental Science</a:t>
            </a:r>
          </a:p>
          <a:p>
            <a:pPr marL="0" indent="0">
              <a:buNone/>
            </a:pPr>
            <a:endParaRPr lang="en-US" sz="5000" u="sng" dirty="0" smtClean="0">
              <a:solidFill>
                <a:schemeClr val="tx2"/>
              </a:solidFill>
              <a:hlinkClick r:id="rId2"/>
            </a:endParaRPr>
          </a:p>
          <a:p>
            <a:pPr marL="0" indent="0">
              <a:buNone/>
            </a:pPr>
            <a:endParaRPr lang="en-US" u="sng" dirty="0" smtClean="0">
              <a:hlinkClick r:id="rId2"/>
            </a:endParaRPr>
          </a:p>
          <a:p>
            <a:pPr marL="0" indent="0">
              <a:buNone/>
            </a:pPr>
            <a:endParaRPr lang="en-US" u="sng" dirty="0" smtClean="0">
              <a:hlinkClick r:id="rId2"/>
            </a:endParaRPr>
          </a:p>
          <a:p>
            <a:pPr marL="0" indent="0">
              <a:buNone/>
            </a:pPr>
            <a:endParaRPr lang="en-US" u="sng" dirty="0" smtClean="0">
              <a:hlinkClick r:id="rId2"/>
            </a:endParaRPr>
          </a:p>
          <a:p>
            <a:pPr marL="0" indent="0">
              <a:buNone/>
            </a:pPr>
            <a:r>
              <a:rPr lang="en-US" u="sng" dirty="0" smtClean="0">
                <a:hlinkClick r:id="rId2"/>
              </a:rPr>
              <a:t>https://youtu.be/D_eLOIeRCsY</a:t>
            </a:r>
            <a:r>
              <a:rPr lang="en-US" dirty="0" smtClean="0"/>
              <a:t>  - Wasted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hlinkClick r:id="rId3"/>
              </a:rPr>
              <a:t>https://youtu.be/02gjieQweQ8</a:t>
            </a:r>
            <a:r>
              <a:rPr lang="en-US" dirty="0" smtClean="0"/>
              <a:t> - Murky Future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77" y="3071652"/>
            <a:ext cx="3038922" cy="2302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89" y="3071651"/>
            <a:ext cx="3478175" cy="2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8" y="27940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4SW – The Secret Society </a:t>
            </a:r>
            <a:br>
              <a:rPr lang="en-US" dirty="0" smtClean="0"/>
            </a:br>
            <a:r>
              <a:rPr lang="en-US" dirty="0" smtClean="0"/>
              <a:t>of Science Song Writers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0359" y="2207293"/>
            <a:ext cx="10394707" cy="3311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Teaching science through music production, after school, at a camp, or _______</a:t>
            </a:r>
          </a:p>
          <a:p>
            <a:pPr marL="0" indent="0">
              <a:buNone/>
            </a:pPr>
            <a:endParaRPr lang="en-US" u="sng" dirty="0">
              <a:hlinkClick r:id="rId2"/>
            </a:endParaRPr>
          </a:p>
          <a:p>
            <a:r>
              <a:rPr lang="en-US" u="sng" dirty="0">
                <a:hlinkClick r:id="rId3"/>
              </a:rPr>
              <a:t>https://youtu.be/R0q4_JNXuz0</a:t>
            </a:r>
            <a:r>
              <a:rPr lang="en-US" dirty="0"/>
              <a:t> - </a:t>
            </a:r>
            <a:endParaRPr lang="en-US" dirty="0" smtClean="0"/>
          </a:p>
          <a:p>
            <a:r>
              <a:rPr lang="en-US" i="1" dirty="0" smtClean="0"/>
              <a:t>Undocumented Impacts </a:t>
            </a:r>
            <a:r>
              <a:rPr lang="en-US" i="1" dirty="0"/>
              <a:t>(turn off the lights) by 5 Degrees</a:t>
            </a:r>
          </a:p>
          <a:p>
            <a:pPr marL="0" indent="0">
              <a:buNone/>
            </a:pPr>
            <a:endParaRPr lang="en-US" u="sng" dirty="0" smtClean="0">
              <a:hlinkClick r:id="rId2"/>
            </a:endParaRPr>
          </a:p>
          <a:p>
            <a:pPr marL="0" indent="0">
              <a:buNone/>
            </a:pPr>
            <a:endParaRPr lang="en-US" u="sng" dirty="0" smtClean="0">
              <a:hlinkClick r:id="rId2"/>
            </a:endParaRPr>
          </a:p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://youtu.be/0vz5LYV7ZHc</a:t>
            </a:r>
            <a:r>
              <a:rPr lang="en-US" dirty="0"/>
              <a:t> - </a:t>
            </a:r>
            <a:r>
              <a:rPr lang="en-US" i="1" dirty="0"/>
              <a:t>Sorry </a:t>
            </a:r>
            <a:r>
              <a:rPr lang="en-US" i="1" dirty="0" smtClean="0"/>
              <a:t>Boston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7" y="2351192"/>
            <a:ext cx="3301999" cy="302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right school or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At Roberto Clemente Middle School there is a ______________magnet.  There is also a very strong film program, and a bit of humor.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https://youtu.be/jjD8zIdoflo?list=FLXKO_ltiCwW1Il_52OH6IvQ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2043</a:t>
            </a:r>
            <a:endParaRPr lang="en-US" sz="2800" b="1" i="1" dirty="0"/>
          </a:p>
          <a:p>
            <a:r>
              <a:rPr lang="en-US" dirty="0" smtClean="0"/>
              <a:t>Many schools have media classes.  Combining Maryland Environmental Literacy Standards with Digital literacy standards is like a great marriage!</a:t>
            </a:r>
          </a:p>
          <a:p>
            <a:r>
              <a:rPr lang="en-US" dirty="0" smtClean="0"/>
              <a:t> </a:t>
            </a:r>
            <a:r>
              <a:rPr lang="en-US" u="sng" dirty="0">
                <a:hlinkClick r:id="rId3"/>
              </a:rPr>
              <a:t>https://youtu.be/VBhtgOQEsXQ</a:t>
            </a: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i="1" dirty="0" smtClean="0"/>
              <a:t>Coke and </a:t>
            </a:r>
            <a:r>
              <a:rPr lang="en-US" i="1" dirty="0" err="1" smtClean="0"/>
              <a:t>pepsi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228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a staff Expectation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Offer a teacher course and make the expectation that teachers will complete a </a:t>
            </a:r>
            <a:r>
              <a:rPr lang="en-US" dirty="0" err="1" smtClean="0"/>
              <a:t>PBL</a:t>
            </a:r>
            <a:r>
              <a:rPr lang="en-US" dirty="0" smtClean="0"/>
              <a:t> lesson for their students.  Make that lesson a student-produced environmental film.</a:t>
            </a:r>
          </a:p>
          <a:p>
            <a:r>
              <a:rPr lang="en-US" dirty="0" smtClean="0"/>
              <a:t>Prepare an outdoor camp and include </a:t>
            </a:r>
            <a:r>
              <a:rPr lang="en-US" b="1" i="1" u="sng" dirty="0" smtClean="0"/>
              <a:t>film production  </a:t>
            </a:r>
            <a:r>
              <a:rPr lang="en-US" dirty="0" smtClean="0"/>
              <a:t>as part of the camp.</a:t>
            </a:r>
          </a:p>
          <a:p>
            <a:r>
              <a:rPr lang="en-US" dirty="0" smtClean="0"/>
              <a:t>Talk to Howard County or D. C. schools.  IN particular Deborah </a:t>
            </a:r>
          </a:p>
          <a:p>
            <a:r>
              <a:rPr lang="en-US" dirty="0" smtClean="0"/>
              <a:t>Make if the environmental literacy and digital literacy </a:t>
            </a:r>
            <a:r>
              <a:rPr lang="en-US" dirty="0" err="1" smtClean="0"/>
              <a:t>MWEE</a:t>
            </a:r>
            <a:r>
              <a:rPr lang="en-US" dirty="0" smtClean="0"/>
              <a:t> for fourth graders when they study the Chesapeake bay – “A Shed-show”.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Advice from 12 years of trial and error!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  <a:latin typeface="Calibri" panose="020F0502020204030204" pitchFamily="34" charset="0"/>
              </a:rPr>
              <a:t>Work with partners.  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MCPS has worked with the American film institute for 12 years, with American university for 11 years, with NASA, </a:t>
            </a:r>
            <a:r>
              <a:rPr lang="en-US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WSSC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, Gandhi Brigade, and the Lab School, among others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 Attend a film Workshop or offer one.  For example, the </a:t>
            </a:r>
            <a:r>
              <a:rPr lang="en-US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AFI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 offers a one day training on how to shoot films with students, and a second workshop on how to edit and produce films.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Offer support by visiting schools or giving digital feedback on ideas and films.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396882" cy="111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More Advice: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8667" y="423332"/>
            <a:ext cx="10860374" cy="5639771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Organize your plans: Figure out who you want to invite and send invitations. Make them personal.  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Publicize broadly or focus on a specific cluster of schools and subjects.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Think about timing: Do you want a kickoff event? How much time is needed? How will you get the films? Show the films? Organize the films? When and where will you show the films?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Venue matters!  Having an M.C. or host can be great! 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 Invite the film makers up front for some question and answer time.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Think about the ultimate goal!  Documentaries with high schoolers; </a:t>
            </a:r>
            <a:r>
              <a:rPr lang="en-US" sz="1800" dirty="0" err="1" smtClean="0">
                <a:latin typeface="Calibri" panose="020F0502020204030204" pitchFamily="34" charset="0"/>
              </a:rPr>
              <a:t>psas</a:t>
            </a:r>
            <a:r>
              <a:rPr lang="en-US" sz="1800" dirty="0" smtClean="0">
                <a:latin typeface="Calibri" panose="020F0502020204030204" pitchFamily="34" charset="0"/>
              </a:rPr>
              <a:t> with Elementary-</a:t>
            </a:r>
            <a:r>
              <a:rPr lang="en-US" sz="1800" dirty="0" err="1" smtClean="0">
                <a:latin typeface="Calibri" panose="020F0502020204030204" pitchFamily="34" charset="0"/>
              </a:rPr>
              <a:t>ers</a:t>
            </a:r>
            <a:r>
              <a:rPr lang="en-US" sz="18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Include the curriculum - Digital </a:t>
            </a:r>
            <a:r>
              <a:rPr lang="en-US" sz="1800" dirty="0">
                <a:latin typeface="Calibri" panose="020F0502020204030204" pitchFamily="34" charset="0"/>
              </a:rPr>
              <a:t>literacy and </a:t>
            </a:r>
            <a:r>
              <a:rPr lang="en-US" sz="1800" dirty="0" err="1" smtClean="0">
                <a:latin typeface="Calibri" panose="020F0502020204030204" pitchFamily="34" charset="0"/>
              </a:rPr>
              <a:t>MELs</a:t>
            </a:r>
            <a:r>
              <a:rPr lang="en-US" sz="1800" dirty="0" smtClean="0">
                <a:latin typeface="Calibri" panose="020F0502020204030204" pitchFamily="34" charset="0"/>
              </a:rPr>
              <a:t>; think </a:t>
            </a:r>
            <a:r>
              <a:rPr lang="en-US" sz="1800" dirty="0" err="1" smtClean="0">
                <a:latin typeface="Calibri" panose="020F0502020204030204" pitchFamily="34" charset="0"/>
              </a:rPr>
              <a:t>MWEE</a:t>
            </a:r>
            <a:r>
              <a:rPr lang="en-US" sz="1800" dirty="0" smtClean="0">
                <a:latin typeface="Calibri" panose="020F0502020204030204" pitchFamily="34" charset="0"/>
              </a:rPr>
              <a:t>; encourage interdisciplinary teams; put videos on your website or YouTube; invite the local cable channel to show the films…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54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407</TotalTime>
  <Words>521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Impact</vt:lpstr>
      <vt:lpstr>Times New Roman</vt:lpstr>
      <vt:lpstr>Main Event</vt:lpstr>
      <vt:lpstr>Giving voice and vision to young environmentalists</vt:lpstr>
      <vt:lpstr>Hannah Ehrlich – live at MAEOE</vt:lpstr>
      <vt:lpstr>Environmental Documentaries</vt:lpstr>
      <vt:lpstr>4SW – The Secret Society  of Science Song Writers</vt:lpstr>
      <vt:lpstr>Find the right school or program</vt:lpstr>
      <vt:lpstr>Make it a staff Expectation</vt:lpstr>
      <vt:lpstr>Advice from 12 years of trial and error!</vt:lpstr>
      <vt:lpstr>More Advice:</vt:lpstr>
    </vt:vector>
  </TitlesOfParts>
  <Company>MCPS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voice and vision to young environmentalists</dc:title>
  <dc:creator>Shilling, Brian S</dc:creator>
  <cp:lastModifiedBy>Hebert, Courtney E</cp:lastModifiedBy>
  <cp:revision>13</cp:revision>
  <dcterms:created xsi:type="dcterms:W3CDTF">2017-01-31T13:52:24Z</dcterms:created>
  <dcterms:modified xsi:type="dcterms:W3CDTF">2017-02-07T14:49:31Z</dcterms:modified>
</cp:coreProperties>
</file>