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veat" pitchFamily="2" charset="0"/>
      <p:regular r:id="rId36"/>
      <p:bold r:id="rId37"/>
    </p:embeddedFont>
    <p:embeddedFont>
      <p:font typeface="Chelsea Market" panose="02000000000000000000" pitchFamily="2" charset="0"/>
      <p:regular r:id="rId38"/>
    </p:embeddedFont>
    <p:embeddedFont>
      <p:font typeface="Comic Sans MS" panose="030F0902030302020204" pitchFamily="66" charset="0"/>
      <p:regular r:id="rId39"/>
    </p:embeddedFont>
    <p:embeddedFont>
      <p:font typeface="Fira Sans Extra Condensed Medium" panose="020B0603050000020004" pitchFamily="3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Lora" pitchFamily="2" charset="77"/>
      <p:regular r:id="rId48"/>
      <p:bold r:id="rId49"/>
      <p:italic r:id="rId50"/>
      <p:boldItalic r:id="rId51"/>
    </p:embeddedFont>
    <p:embeddedFont>
      <p:font typeface="Merriweather" pitchFamily="2" charset="77"/>
      <p:regular r:id="rId52"/>
      <p:bold r:id="rId53"/>
      <p:italic r:id="rId54"/>
      <p:boldItalic r:id="rId55"/>
    </p:embeddedFont>
    <p:embeddedFont>
      <p:font typeface="Oswald" pitchFamily="2" charset="77"/>
      <p:regular r:id="rId56"/>
      <p:bold r:id="rId57"/>
    </p:embeddedFont>
    <p:embeddedFont>
      <p:font typeface="Paytone One" pitchFamily="2" charset="77"/>
      <p:regular r:id="rId58"/>
    </p:embeddedFont>
    <p:embeddedFont>
      <p:font typeface="Signika Negative" panose="02010003020600000004" pitchFamily="2" charset="0"/>
      <p:regular r:id="rId59"/>
      <p:bold r:id="rId60"/>
    </p:embeddedFont>
    <p:embeddedFont>
      <p:font typeface="Signika Negative Light" panose="02010003020600000004" pitchFamily="2" charset="0"/>
      <p:regular r:id="rId61"/>
      <p:bold r:id="rId62"/>
    </p:embeddedFont>
    <p:embeddedFont>
      <p:font typeface="Source Code Pro" panose="020B0509030403020204" pitchFamily="49" charset="0"/>
      <p:regular r:id="rId63"/>
      <p:bold r:id="rId64"/>
      <p:italic r:id="rId65"/>
      <p:boldItalic r:id="rId66"/>
    </p:embeddedFont>
    <p:embeddedFont>
      <p:font typeface="Trebuchet MS" panose="020B0703020202090204" pitchFamily="34" charset="0"/>
      <p:regular r:id="rId67"/>
      <p:bold r:id="rId68"/>
      <p:italic r:id="rId69"/>
    </p:embeddedFont>
    <p:embeddedFont>
      <p:font typeface="Verdana" panose="020B060403050404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5"/>
  </p:normalViewPr>
  <p:slideViewPr>
    <p:cSldViewPr snapToGrid="0">
      <p:cViewPr varScale="1">
        <p:scale>
          <a:sx n="89" d="100"/>
          <a:sy n="89" d="100"/>
        </p:scale>
        <p:origin x="174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1.fntdata"/><Relationship Id="rId47" Type="http://schemas.openxmlformats.org/officeDocument/2006/relationships/font" Target="fonts/font16.fntdata"/><Relationship Id="rId63" Type="http://schemas.openxmlformats.org/officeDocument/2006/relationships/font" Target="fonts/font32.fntdata"/><Relationship Id="rId68" Type="http://schemas.openxmlformats.org/officeDocument/2006/relationships/font" Target="fonts/font3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font" Target="fonts/font35.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font" Target="fonts/font33.fntdata"/><Relationship Id="rId69" Type="http://schemas.openxmlformats.org/officeDocument/2006/relationships/font" Target="fonts/font38.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0.fntdata"/><Relationship Id="rId72" Type="http://schemas.openxmlformats.org/officeDocument/2006/relationships/font" Target="fonts/font4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openxmlformats.org/officeDocument/2006/relationships/font" Target="fonts/font36.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 Id="rId70" Type="http://schemas.openxmlformats.org/officeDocument/2006/relationships/font" Target="fonts/font39.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font" Target="fonts/font34.fntdata"/><Relationship Id="rId73" Type="http://schemas.openxmlformats.org/officeDocument/2006/relationships/font" Target="fonts/font4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8.fntdata"/><Relationship Id="rId34" Type="http://schemas.openxmlformats.org/officeDocument/2006/relationships/font" Target="fonts/font3.fntdata"/><Relationship Id="rId50" Type="http://schemas.openxmlformats.org/officeDocument/2006/relationships/font" Target="fonts/font19.fntdata"/><Relationship Id="rId55" Type="http://schemas.openxmlformats.org/officeDocument/2006/relationships/font" Target="fonts/font24.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40.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ites.google.com/mcpsmd.net/assistive-technology-al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a4747773e3_0_161: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a4747773e3_0_1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3" name="Google Shape;573;ga4747773e3_0_161: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a4a58a66cf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a4a58a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a4a58a66cf_0_2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a4a58a66c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https://sites.google.com/mcpsmd.net/assistive-technology-alo/</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a4a58a66cf_0_1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a4a58a66c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https://www.montgomeryschoolsmd.org/departments/parentacademy/workshops.aspx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a45eeb7edd_3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a45eeb7ed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a45eeb7edd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8" name="Google Shape;608;ga45eeb7edd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a45eeb7edd_3_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a45eeb7edd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a45eeb7edd_3_1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a45eeb7edd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a45eeb7edd_3_1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a45eeb7edd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a45eeb7edd_3_2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a45eeb7edd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a453e6a015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a453e6a0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a45eeb7edd_3_2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a45eeb7edd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a45eeb7edd_3_34: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a45eeb7edd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a4a58a66cf_64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a4a58a66cf_6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a453e6a015_0_1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a453e6a01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Make sure to introduce myself--explain where this is coming from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a45eeb7edd_0_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a45eeb7e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1200">
                <a:solidFill>
                  <a:schemeClr val="dk1"/>
                </a:solidFill>
                <a:latin typeface="Verdana"/>
                <a:ea typeface="Verdana"/>
                <a:cs typeface="Verdana"/>
                <a:sym typeface="Verdana"/>
              </a:rPr>
              <a:t>This is a process we often use with our students, it’s a powerful message when we see that it works for grown-ups too.  During those tough spots, focusing on what we CAN do vs. what we THINK we should do has a dramatically positive impact on outcomes--takes away the doom and gloom focus</a:t>
            </a:r>
            <a:endParaRPr sz="1200">
              <a:solidFill>
                <a:schemeClr val="dk1"/>
              </a:solidFill>
              <a:latin typeface="Verdana"/>
              <a:ea typeface="Verdana"/>
              <a:cs typeface="Verdana"/>
              <a:sym typeface="Verdana"/>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a45eeb7edd_0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a45eeb7e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we utilize the strategies we tell our students to use, we not only are modeling positive outcomes, we are showing them that taking the time to process makes a huge difference.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a45eeb7edd_0_1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a45eeb7ed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a45eeb7edd_0_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a45eeb7e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having a large-ish wall calendar for each member of the family--means that there is a transparency regarding what we have to do and how we have to prioritize--knowing when you can/cannot check in, students knowing they should have work to show/questions to ask--encouraging students to take ownership for self-advocacy--if possible, encourage students to write emails to teacher--it will take more time up front but save a great deal of time in the long term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a45eeb7edd_2_1: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a45eeb7ed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Putting each task on a post-it allows for flexibility--sometimes circumstances change so students can’t finish everything when they expected.  This way tasks/assignments can be moved but they don’t go away until completed.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9e8f0166d7_0_4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9e8f0166d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a4747773e3_0_0: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a4747773e3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Deb</a:t>
            </a:r>
            <a:endParaRPr/>
          </a:p>
        </p:txBody>
      </p:sp>
      <p:sp>
        <p:nvSpPr>
          <p:cNvPr id="402" name="Google Shape;402;ga4747773e3_0_0: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a4747773e3_0_12: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a4747773e3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a4747773e3_0_12: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a4747773e3_0_46: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a4747773e3_0_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a4747773e3_0_46: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a4747773e3_0_80: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a4747773e3_0_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ga4747773e3_0_80: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a4747773e3_0_93: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a4747773e3_0_9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ga4747773e3_0_93: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a4747773e3_0_139: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a4747773e3_0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ga4747773e3_0_139: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None/>
            </a:pPr>
            <a:fld id="{00000000-1234-1234-1234-123412341234}" type="slidenum">
              <a:rPr lang="en"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a4747773e3_0_146:notes"/>
          <p:cNvSpPr>
            <a:spLocks noGrp="1" noRot="1" noChangeAspect="1"/>
          </p:cNvSpPr>
          <p:nvPr>
            <p:ph type="sldImg" idx="2"/>
          </p:nvPr>
        </p:nvSpPr>
        <p:spPr>
          <a:xfrm>
            <a:off x="1377444" y="1143000"/>
            <a:ext cx="4103100" cy="3086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a4747773e3_0_1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7" name="Google Shape;557;ga4747773e3_0_146:notes"/>
          <p:cNvSpPr txBox="1">
            <a:spLocks noGrp="1"/>
          </p:cNvSpPr>
          <p:nvPr>
            <p:ph type="sldNum" idx="12"/>
          </p:nvPr>
        </p:nvSpPr>
        <p:spPr>
          <a:xfrm>
            <a:off x="3884613" y="8685213"/>
            <a:ext cx="2971800" cy="459000"/>
          </a:xfrm>
          <a:prstGeom prst="rect">
            <a:avLst/>
          </a:prstGeom>
          <a:noFill/>
          <a:ln>
            <a:noFill/>
          </a:ln>
        </p:spPr>
        <p:txBody>
          <a:bodyPr spcFirstLastPara="1" wrap="square" lIns="89850" tIns="89850" rIns="89850" bIns="8985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143000" y="1122363"/>
            <a:ext cx="6858000" cy="1173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Verdana"/>
              <a:buNone/>
              <a:defRPr sz="4500"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1143000" y="3059113"/>
            <a:ext cx="6858000" cy="1655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2700"/>
              <a:buNone/>
              <a:defRPr sz="2700">
                <a:latin typeface="Verdana"/>
                <a:ea typeface="Verdana"/>
                <a:cs typeface="Verdana"/>
                <a:sym typeface="Verdana"/>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3" name="Google Shape;13;p2"/>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rot="5400000">
            <a:off x="4623600" y="2285275"/>
            <a:ext cx="58119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Verdana"/>
              <a:buNone/>
              <a:defRPr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1"/>
          <p:cNvSpPr txBox="1">
            <a:spLocks noGrp="1"/>
          </p:cNvSpPr>
          <p:nvPr>
            <p:ph type="body" idx="1"/>
          </p:nvPr>
        </p:nvSpPr>
        <p:spPr>
          <a:xfrm rot="5400000">
            <a:off x="623025" y="370675"/>
            <a:ext cx="5811900" cy="58008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a:latin typeface="Verdana"/>
                <a:ea typeface="Verdana"/>
                <a:cs typeface="Verdana"/>
                <a:sym typeface="Verdana"/>
              </a:defRPr>
            </a:lvl1pPr>
            <a:lvl2pPr marL="914400" lvl="1" indent="-381000" algn="l">
              <a:lnSpc>
                <a:spcPct val="90000"/>
              </a:lnSpc>
              <a:spcBef>
                <a:spcPts val="400"/>
              </a:spcBef>
              <a:spcAft>
                <a:spcPts val="0"/>
              </a:spcAft>
              <a:buClr>
                <a:schemeClr val="dk1"/>
              </a:buClr>
              <a:buSzPts val="2400"/>
              <a:buChar char="•"/>
              <a:defRPr>
                <a:latin typeface="Verdana"/>
                <a:ea typeface="Verdana"/>
                <a:cs typeface="Verdana"/>
                <a:sym typeface="Verdana"/>
              </a:defRPr>
            </a:lvl2pPr>
            <a:lvl3pPr marL="1371600" lvl="2" indent="-381000" algn="l">
              <a:lnSpc>
                <a:spcPct val="90000"/>
              </a:lnSpc>
              <a:spcBef>
                <a:spcPts val="400"/>
              </a:spcBef>
              <a:spcAft>
                <a:spcPts val="0"/>
              </a:spcAft>
              <a:buClr>
                <a:schemeClr val="dk1"/>
              </a:buClr>
              <a:buSzPts val="2400"/>
              <a:buChar char="•"/>
              <a:defRPr>
                <a:latin typeface="Verdana"/>
                <a:ea typeface="Verdana"/>
                <a:cs typeface="Verdana"/>
                <a:sym typeface="Verdana"/>
              </a:defRPr>
            </a:lvl3pPr>
            <a:lvl4pPr marL="1828800" lvl="3" indent="-381000" algn="l">
              <a:lnSpc>
                <a:spcPct val="90000"/>
              </a:lnSpc>
              <a:spcBef>
                <a:spcPts val="400"/>
              </a:spcBef>
              <a:spcAft>
                <a:spcPts val="0"/>
              </a:spcAft>
              <a:buClr>
                <a:schemeClr val="dk1"/>
              </a:buClr>
              <a:buSzPts val="2400"/>
              <a:buChar char="•"/>
              <a:defRPr>
                <a:latin typeface="Verdana"/>
                <a:ea typeface="Verdana"/>
                <a:cs typeface="Verdana"/>
                <a:sym typeface="Verdana"/>
              </a:defRPr>
            </a:lvl4pPr>
            <a:lvl5pPr marL="2286000" lvl="4" indent="-381000" algn="l">
              <a:lnSpc>
                <a:spcPct val="90000"/>
              </a:lnSpc>
              <a:spcBef>
                <a:spcPts val="400"/>
              </a:spcBef>
              <a:spcAft>
                <a:spcPts val="0"/>
              </a:spcAft>
              <a:buClr>
                <a:schemeClr val="dk1"/>
              </a:buClr>
              <a:buSzPts val="2400"/>
              <a:buChar char="•"/>
              <a:defRPr>
                <a:latin typeface="Verdana"/>
                <a:ea typeface="Verdana"/>
                <a:cs typeface="Verdana"/>
                <a:sym typeface="Verdan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11"/>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11"/>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a:off x="311700" y="593367"/>
            <a:ext cx="8520600" cy="763500"/>
          </a:xfrm>
          <a:prstGeom prst="rect">
            <a:avLst/>
          </a:prstGeom>
          <a:noFill/>
          <a:ln>
            <a:noFill/>
          </a:ln>
        </p:spPr>
        <p:txBody>
          <a:bodyPr spcFirstLastPara="1" wrap="square" lIns="68575" tIns="68575" rIns="68575" bIns="68575" anchor="t" anchorCtr="0">
            <a:noAutofit/>
          </a:bodyPr>
          <a:lstStyle>
            <a:lvl1pPr lvl="0" algn="l" rtl="0">
              <a:lnSpc>
                <a:spcPct val="90000"/>
              </a:lnSpc>
              <a:spcBef>
                <a:spcPts val="0"/>
              </a:spcBef>
              <a:spcAft>
                <a:spcPts val="0"/>
              </a:spcAft>
              <a:buClr>
                <a:schemeClr val="dk1"/>
              </a:buClr>
              <a:buSzPts val="2100"/>
              <a:buFont typeface="Verdana"/>
              <a:buNone/>
              <a:defRPr/>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66" name="Google Shape;66;p12"/>
          <p:cNvSpPr txBox="1">
            <a:spLocks noGrp="1"/>
          </p:cNvSpPr>
          <p:nvPr>
            <p:ph type="body" idx="1"/>
          </p:nvPr>
        </p:nvSpPr>
        <p:spPr>
          <a:xfrm>
            <a:off x="311700" y="1536633"/>
            <a:ext cx="8520600" cy="4555200"/>
          </a:xfrm>
          <a:prstGeom prst="rect">
            <a:avLst/>
          </a:prstGeom>
          <a:noFill/>
          <a:ln>
            <a:noFill/>
          </a:ln>
        </p:spPr>
        <p:txBody>
          <a:bodyPr spcFirstLastPara="1" wrap="square" lIns="68575" tIns="68575" rIns="68575" bIns="68575" anchor="t" anchorCtr="0">
            <a:noAutofit/>
          </a:bodyPr>
          <a:lstStyle>
            <a:lvl1pPr marL="457200" lvl="0" indent="-317500" algn="l" rtl="0">
              <a:lnSpc>
                <a:spcPct val="90000"/>
              </a:lnSpc>
              <a:spcBef>
                <a:spcPts val="0"/>
              </a:spcBef>
              <a:spcAft>
                <a:spcPts val="0"/>
              </a:spcAft>
              <a:buClr>
                <a:schemeClr val="dk1"/>
              </a:buClr>
              <a:buSzPts val="1400"/>
              <a:buChar char="●"/>
              <a:defRPr/>
            </a:lvl1pPr>
            <a:lvl2pPr marL="914400" lvl="1" indent="-298450" algn="l" rtl="0">
              <a:lnSpc>
                <a:spcPct val="90000"/>
              </a:lnSpc>
              <a:spcBef>
                <a:spcPts val="1600"/>
              </a:spcBef>
              <a:spcAft>
                <a:spcPts val="0"/>
              </a:spcAft>
              <a:buClr>
                <a:schemeClr val="dk1"/>
              </a:buClr>
              <a:buSzPts val="1100"/>
              <a:buChar char="○"/>
              <a:defRPr/>
            </a:lvl2pPr>
            <a:lvl3pPr marL="1371600" lvl="2" indent="-298450" algn="l" rtl="0">
              <a:lnSpc>
                <a:spcPct val="90000"/>
              </a:lnSpc>
              <a:spcBef>
                <a:spcPts val="1600"/>
              </a:spcBef>
              <a:spcAft>
                <a:spcPts val="0"/>
              </a:spcAft>
              <a:buClr>
                <a:schemeClr val="dk1"/>
              </a:buClr>
              <a:buSzPts val="1100"/>
              <a:buChar char="■"/>
              <a:defRPr/>
            </a:lvl3pPr>
            <a:lvl4pPr marL="1828800" lvl="3" indent="-298450" algn="l" rtl="0">
              <a:lnSpc>
                <a:spcPct val="90000"/>
              </a:lnSpc>
              <a:spcBef>
                <a:spcPts val="1600"/>
              </a:spcBef>
              <a:spcAft>
                <a:spcPts val="0"/>
              </a:spcAft>
              <a:buClr>
                <a:schemeClr val="dk1"/>
              </a:buClr>
              <a:buSzPts val="1100"/>
              <a:buChar char="●"/>
              <a:defRPr/>
            </a:lvl4pPr>
            <a:lvl5pPr marL="2286000" lvl="4" indent="-298450" algn="l" rtl="0">
              <a:lnSpc>
                <a:spcPct val="90000"/>
              </a:lnSpc>
              <a:spcBef>
                <a:spcPts val="1600"/>
              </a:spcBef>
              <a:spcAft>
                <a:spcPts val="0"/>
              </a:spcAft>
              <a:buClr>
                <a:schemeClr val="dk1"/>
              </a:buClr>
              <a:buSzPts val="1100"/>
              <a:buChar char="○"/>
              <a:defRPr/>
            </a:lvl5pPr>
            <a:lvl6pPr marL="2743200" lvl="5" indent="-298450" algn="l" rtl="0">
              <a:lnSpc>
                <a:spcPct val="90000"/>
              </a:lnSpc>
              <a:spcBef>
                <a:spcPts val="1600"/>
              </a:spcBef>
              <a:spcAft>
                <a:spcPts val="0"/>
              </a:spcAft>
              <a:buClr>
                <a:schemeClr val="dk1"/>
              </a:buClr>
              <a:buSzPts val="1100"/>
              <a:buChar char="■"/>
              <a:defRPr/>
            </a:lvl6pPr>
            <a:lvl7pPr marL="3200400" lvl="6" indent="-298450" algn="l" rtl="0">
              <a:lnSpc>
                <a:spcPct val="90000"/>
              </a:lnSpc>
              <a:spcBef>
                <a:spcPts val="1600"/>
              </a:spcBef>
              <a:spcAft>
                <a:spcPts val="0"/>
              </a:spcAft>
              <a:buClr>
                <a:schemeClr val="dk1"/>
              </a:buClr>
              <a:buSzPts val="1100"/>
              <a:buChar char="●"/>
              <a:defRPr/>
            </a:lvl7pPr>
            <a:lvl8pPr marL="3657600" lvl="7" indent="-298450" algn="l" rtl="0">
              <a:lnSpc>
                <a:spcPct val="90000"/>
              </a:lnSpc>
              <a:spcBef>
                <a:spcPts val="1600"/>
              </a:spcBef>
              <a:spcAft>
                <a:spcPts val="0"/>
              </a:spcAft>
              <a:buClr>
                <a:schemeClr val="dk1"/>
              </a:buClr>
              <a:buSzPts val="1100"/>
              <a:buChar char="○"/>
              <a:defRPr/>
            </a:lvl8pPr>
            <a:lvl9pPr marL="4114800" lvl="8" indent="-298450" algn="l" rtl="0">
              <a:lnSpc>
                <a:spcPct val="90000"/>
              </a:lnSpc>
              <a:spcBef>
                <a:spcPts val="1600"/>
              </a:spcBef>
              <a:spcAft>
                <a:spcPts val="1600"/>
              </a:spcAft>
              <a:buClr>
                <a:schemeClr val="dk1"/>
              </a:buClr>
              <a:buSzPts val="1100"/>
              <a:buChar char="■"/>
              <a:defRPr/>
            </a:lvl9pPr>
          </a:lstStyle>
          <a:p>
            <a:endParaRPr/>
          </a:p>
        </p:txBody>
      </p:sp>
      <p:sp>
        <p:nvSpPr>
          <p:cNvPr id="67" name="Google Shape;67;p12"/>
          <p:cNvSpPr txBox="1">
            <a:spLocks noGrp="1"/>
          </p:cNvSpPr>
          <p:nvPr>
            <p:ph type="sldNum" idx="12"/>
          </p:nvPr>
        </p:nvSpPr>
        <p:spPr>
          <a:xfrm>
            <a:off x="8472458" y="6217623"/>
            <a:ext cx="548700" cy="5247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68"/>
        <p:cNvGrpSpPr/>
        <p:nvPr/>
      </p:nvGrpSpPr>
      <p:grpSpPr>
        <a:xfrm>
          <a:off x="0" y="0"/>
          <a:ext cx="0" cy="0"/>
          <a:chOff x="0" y="0"/>
          <a:chExt cx="0" cy="0"/>
        </a:xfrm>
      </p:grpSpPr>
      <p:grpSp>
        <p:nvGrpSpPr>
          <p:cNvPr id="69" name="Google Shape;69;p13"/>
          <p:cNvGrpSpPr/>
          <p:nvPr/>
        </p:nvGrpSpPr>
        <p:grpSpPr>
          <a:xfrm>
            <a:off x="603841" y="459346"/>
            <a:ext cx="7936317" cy="5939124"/>
            <a:chOff x="238125" y="847975"/>
            <a:chExt cx="7143400" cy="4009400"/>
          </a:xfrm>
        </p:grpSpPr>
        <p:sp>
          <p:nvSpPr>
            <p:cNvPr id="70" name="Google Shape;70;p13"/>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3"/>
          <p:cNvSpPr txBox="1">
            <a:spLocks noGrp="1"/>
          </p:cNvSpPr>
          <p:nvPr>
            <p:ph type="title" hasCustomPrompt="1"/>
          </p:nvPr>
        </p:nvSpPr>
        <p:spPr>
          <a:xfrm flipH="1">
            <a:off x="6528399" y="2453820"/>
            <a:ext cx="1209600" cy="770400"/>
          </a:xfrm>
          <a:prstGeom prst="rect">
            <a:avLst/>
          </a:prstGeom>
          <a:noFill/>
        </p:spPr>
        <p:txBody>
          <a:bodyPr spcFirstLastPara="1" wrap="square" lIns="68575" tIns="34275" rIns="68575" bIns="34275" anchor="ctr" anchorCtr="0">
            <a:noAutofit/>
          </a:bodyPr>
          <a:lstStyle>
            <a:lvl1pPr lvl="0" algn="ctr" rtl="0">
              <a:spcBef>
                <a:spcPts val="0"/>
              </a:spcBef>
              <a:spcAft>
                <a:spcPts val="0"/>
              </a:spcAft>
              <a:buSzPts val="5500"/>
              <a:buNone/>
              <a:defRPr sz="4500" b="0">
                <a:solidFill>
                  <a:schemeClr val="accent3"/>
                </a:solidFill>
                <a:latin typeface="Chelsea Market"/>
                <a:ea typeface="Chelsea Market"/>
                <a:cs typeface="Chelsea Market"/>
                <a:sym typeface="Chelsea Market"/>
              </a:defRPr>
            </a:lvl1pPr>
            <a:lvl2pPr lvl="1"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101" name="Google Shape;101;p13"/>
          <p:cNvSpPr txBox="1">
            <a:spLocks noGrp="1"/>
          </p:cNvSpPr>
          <p:nvPr>
            <p:ph type="subTitle" idx="1"/>
          </p:nvPr>
        </p:nvSpPr>
        <p:spPr>
          <a:xfrm flipH="1">
            <a:off x="1605317" y="4607600"/>
            <a:ext cx="1721400" cy="9945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400"/>
              <a:buNone/>
              <a:defRPr sz="1400"/>
            </a:lvl1pPr>
            <a:lvl2pPr lvl="1" algn="ctr" rtl="0">
              <a:lnSpc>
                <a:spcPct val="100000"/>
              </a:lnSpc>
              <a:spcBef>
                <a:spcPts val="400"/>
              </a:spcBef>
              <a:spcAft>
                <a:spcPts val="0"/>
              </a:spcAft>
              <a:buSzPts val="2400"/>
              <a:buNone/>
              <a:defRPr/>
            </a:lvl2pPr>
            <a:lvl3pPr lvl="2" algn="ctr" rtl="0">
              <a:lnSpc>
                <a:spcPct val="100000"/>
              </a:lnSpc>
              <a:spcBef>
                <a:spcPts val="400"/>
              </a:spcBef>
              <a:spcAft>
                <a:spcPts val="0"/>
              </a:spcAft>
              <a:buSzPts val="2400"/>
              <a:buNone/>
              <a:defRPr/>
            </a:lvl3pPr>
            <a:lvl4pPr lvl="3" algn="ctr" rtl="0">
              <a:lnSpc>
                <a:spcPct val="100000"/>
              </a:lnSpc>
              <a:spcBef>
                <a:spcPts val="400"/>
              </a:spcBef>
              <a:spcAft>
                <a:spcPts val="0"/>
              </a:spcAft>
              <a:buSzPts val="2400"/>
              <a:buNone/>
              <a:defRPr/>
            </a:lvl4pPr>
            <a:lvl5pPr lvl="4" algn="ctr" rtl="0">
              <a:lnSpc>
                <a:spcPct val="100000"/>
              </a:lnSpc>
              <a:spcBef>
                <a:spcPts val="400"/>
              </a:spcBef>
              <a:spcAft>
                <a:spcPts val="0"/>
              </a:spcAft>
              <a:buSzPts val="2400"/>
              <a:buNone/>
              <a:defRPr/>
            </a:lvl5pPr>
            <a:lvl6pPr lvl="5" algn="ctr" rtl="0">
              <a:lnSpc>
                <a:spcPct val="100000"/>
              </a:lnSpc>
              <a:spcBef>
                <a:spcPts val="400"/>
              </a:spcBef>
              <a:spcAft>
                <a:spcPts val="0"/>
              </a:spcAft>
              <a:buSzPts val="1400"/>
              <a:buNone/>
              <a:defRPr/>
            </a:lvl6pPr>
            <a:lvl7pPr lvl="6" algn="ctr" rtl="0">
              <a:lnSpc>
                <a:spcPct val="100000"/>
              </a:lnSpc>
              <a:spcBef>
                <a:spcPts val="400"/>
              </a:spcBef>
              <a:spcAft>
                <a:spcPts val="0"/>
              </a:spcAft>
              <a:buSzPts val="1400"/>
              <a:buNone/>
              <a:defRPr/>
            </a:lvl7pPr>
            <a:lvl8pPr lvl="7" algn="ctr" rtl="0">
              <a:lnSpc>
                <a:spcPct val="100000"/>
              </a:lnSpc>
              <a:spcBef>
                <a:spcPts val="400"/>
              </a:spcBef>
              <a:spcAft>
                <a:spcPts val="0"/>
              </a:spcAft>
              <a:buSzPts val="1400"/>
              <a:buNone/>
              <a:defRPr/>
            </a:lvl8pPr>
            <a:lvl9pPr lvl="8" algn="ctr" rtl="0">
              <a:lnSpc>
                <a:spcPct val="100000"/>
              </a:lnSpc>
              <a:spcBef>
                <a:spcPts val="400"/>
              </a:spcBef>
              <a:spcAft>
                <a:spcPts val="0"/>
              </a:spcAft>
              <a:buSzPts val="1400"/>
              <a:buNone/>
              <a:defRPr/>
            </a:lvl9pPr>
          </a:lstStyle>
          <a:p>
            <a:endParaRPr/>
          </a:p>
        </p:txBody>
      </p:sp>
      <p:sp>
        <p:nvSpPr>
          <p:cNvPr id="102" name="Google Shape;102;p13"/>
          <p:cNvSpPr txBox="1">
            <a:spLocks noGrp="1"/>
          </p:cNvSpPr>
          <p:nvPr>
            <p:ph type="subTitle" idx="2"/>
          </p:nvPr>
        </p:nvSpPr>
        <p:spPr>
          <a:xfrm>
            <a:off x="5815299" y="4633000"/>
            <a:ext cx="1721400" cy="9945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400"/>
              <a:buNone/>
              <a:defRPr sz="1400"/>
            </a:lvl1pPr>
            <a:lvl2pPr lvl="1" algn="ctr" rtl="0">
              <a:lnSpc>
                <a:spcPct val="100000"/>
              </a:lnSpc>
              <a:spcBef>
                <a:spcPts val="400"/>
              </a:spcBef>
              <a:spcAft>
                <a:spcPts val="0"/>
              </a:spcAft>
              <a:buSzPts val="2400"/>
              <a:buNone/>
              <a:defRPr/>
            </a:lvl2pPr>
            <a:lvl3pPr lvl="2" algn="ctr" rtl="0">
              <a:lnSpc>
                <a:spcPct val="100000"/>
              </a:lnSpc>
              <a:spcBef>
                <a:spcPts val="400"/>
              </a:spcBef>
              <a:spcAft>
                <a:spcPts val="0"/>
              </a:spcAft>
              <a:buSzPts val="2400"/>
              <a:buNone/>
              <a:defRPr/>
            </a:lvl3pPr>
            <a:lvl4pPr lvl="3" algn="ctr" rtl="0">
              <a:lnSpc>
                <a:spcPct val="100000"/>
              </a:lnSpc>
              <a:spcBef>
                <a:spcPts val="400"/>
              </a:spcBef>
              <a:spcAft>
                <a:spcPts val="0"/>
              </a:spcAft>
              <a:buSzPts val="2400"/>
              <a:buNone/>
              <a:defRPr/>
            </a:lvl4pPr>
            <a:lvl5pPr lvl="4" algn="ctr" rtl="0">
              <a:lnSpc>
                <a:spcPct val="100000"/>
              </a:lnSpc>
              <a:spcBef>
                <a:spcPts val="400"/>
              </a:spcBef>
              <a:spcAft>
                <a:spcPts val="0"/>
              </a:spcAft>
              <a:buSzPts val="2400"/>
              <a:buNone/>
              <a:defRPr/>
            </a:lvl5pPr>
            <a:lvl6pPr lvl="5" algn="ctr" rtl="0">
              <a:lnSpc>
                <a:spcPct val="100000"/>
              </a:lnSpc>
              <a:spcBef>
                <a:spcPts val="400"/>
              </a:spcBef>
              <a:spcAft>
                <a:spcPts val="0"/>
              </a:spcAft>
              <a:buSzPts val="1400"/>
              <a:buNone/>
              <a:defRPr/>
            </a:lvl6pPr>
            <a:lvl7pPr lvl="6" algn="ctr" rtl="0">
              <a:lnSpc>
                <a:spcPct val="100000"/>
              </a:lnSpc>
              <a:spcBef>
                <a:spcPts val="400"/>
              </a:spcBef>
              <a:spcAft>
                <a:spcPts val="0"/>
              </a:spcAft>
              <a:buSzPts val="1400"/>
              <a:buNone/>
              <a:defRPr/>
            </a:lvl7pPr>
            <a:lvl8pPr lvl="7" algn="ctr" rtl="0">
              <a:lnSpc>
                <a:spcPct val="100000"/>
              </a:lnSpc>
              <a:spcBef>
                <a:spcPts val="400"/>
              </a:spcBef>
              <a:spcAft>
                <a:spcPts val="0"/>
              </a:spcAft>
              <a:buSzPts val="1400"/>
              <a:buNone/>
              <a:defRPr/>
            </a:lvl8pPr>
            <a:lvl9pPr lvl="8" algn="ctr" rtl="0">
              <a:lnSpc>
                <a:spcPct val="100000"/>
              </a:lnSpc>
              <a:spcBef>
                <a:spcPts val="400"/>
              </a:spcBef>
              <a:spcAft>
                <a:spcPts val="0"/>
              </a:spcAft>
              <a:buSzPts val="1400"/>
              <a:buNone/>
              <a:defRPr/>
            </a:lvl9pPr>
          </a:lstStyle>
          <a:p>
            <a:endParaRPr/>
          </a:p>
        </p:txBody>
      </p:sp>
      <p:sp>
        <p:nvSpPr>
          <p:cNvPr id="103" name="Google Shape;103;p13"/>
          <p:cNvSpPr txBox="1">
            <a:spLocks noGrp="1"/>
          </p:cNvSpPr>
          <p:nvPr>
            <p:ph type="subTitle" idx="3"/>
          </p:nvPr>
        </p:nvSpPr>
        <p:spPr>
          <a:xfrm flipH="1">
            <a:off x="3711283" y="4607600"/>
            <a:ext cx="1721400" cy="9945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400"/>
              <a:buNone/>
              <a:defRPr sz="1400"/>
            </a:lvl1pPr>
            <a:lvl2pPr lvl="1" algn="ctr" rtl="0">
              <a:lnSpc>
                <a:spcPct val="100000"/>
              </a:lnSpc>
              <a:spcBef>
                <a:spcPts val="400"/>
              </a:spcBef>
              <a:spcAft>
                <a:spcPts val="0"/>
              </a:spcAft>
              <a:buSzPts val="2400"/>
              <a:buNone/>
              <a:defRPr/>
            </a:lvl2pPr>
            <a:lvl3pPr lvl="2" algn="ctr" rtl="0">
              <a:lnSpc>
                <a:spcPct val="100000"/>
              </a:lnSpc>
              <a:spcBef>
                <a:spcPts val="400"/>
              </a:spcBef>
              <a:spcAft>
                <a:spcPts val="0"/>
              </a:spcAft>
              <a:buSzPts val="2400"/>
              <a:buNone/>
              <a:defRPr/>
            </a:lvl3pPr>
            <a:lvl4pPr lvl="3" algn="ctr" rtl="0">
              <a:lnSpc>
                <a:spcPct val="100000"/>
              </a:lnSpc>
              <a:spcBef>
                <a:spcPts val="400"/>
              </a:spcBef>
              <a:spcAft>
                <a:spcPts val="0"/>
              </a:spcAft>
              <a:buSzPts val="2400"/>
              <a:buNone/>
              <a:defRPr/>
            </a:lvl4pPr>
            <a:lvl5pPr lvl="4" algn="ctr" rtl="0">
              <a:lnSpc>
                <a:spcPct val="100000"/>
              </a:lnSpc>
              <a:spcBef>
                <a:spcPts val="400"/>
              </a:spcBef>
              <a:spcAft>
                <a:spcPts val="0"/>
              </a:spcAft>
              <a:buSzPts val="2400"/>
              <a:buNone/>
              <a:defRPr/>
            </a:lvl5pPr>
            <a:lvl6pPr lvl="5" algn="ctr" rtl="0">
              <a:lnSpc>
                <a:spcPct val="100000"/>
              </a:lnSpc>
              <a:spcBef>
                <a:spcPts val="400"/>
              </a:spcBef>
              <a:spcAft>
                <a:spcPts val="0"/>
              </a:spcAft>
              <a:buSzPts val="1400"/>
              <a:buNone/>
              <a:defRPr/>
            </a:lvl6pPr>
            <a:lvl7pPr lvl="6" algn="ctr" rtl="0">
              <a:lnSpc>
                <a:spcPct val="100000"/>
              </a:lnSpc>
              <a:spcBef>
                <a:spcPts val="400"/>
              </a:spcBef>
              <a:spcAft>
                <a:spcPts val="0"/>
              </a:spcAft>
              <a:buSzPts val="1400"/>
              <a:buNone/>
              <a:defRPr/>
            </a:lvl7pPr>
            <a:lvl8pPr lvl="7" algn="ctr" rtl="0">
              <a:lnSpc>
                <a:spcPct val="100000"/>
              </a:lnSpc>
              <a:spcBef>
                <a:spcPts val="400"/>
              </a:spcBef>
              <a:spcAft>
                <a:spcPts val="0"/>
              </a:spcAft>
              <a:buSzPts val="1400"/>
              <a:buNone/>
              <a:defRPr/>
            </a:lvl8pPr>
            <a:lvl9pPr lvl="8" algn="ctr" rtl="0">
              <a:lnSpc>
                <a:spcPct val="100000"/>
              </a:lnSpc>
              <a:spcBef>
                <a:spcPts val="400"/>
              </a:spcBef>
              <a:spcAft>
                <a:spcPts val="0"/>
              </a:spcAft>
              <a:buSzPts val="1400"/>
              <a:buNone/>
              <a:defRPr/>
            </a:lvl9pPr>
          </a:lstStyle>
          <a:p>
            <a:endParaRPr/>
          </a:p>
        </p:txBody>
      </p:sp>
      <p:sp>
        <p:nvSpPr>
          <p:cNvPr id="104" name="Google Shape;104;p13"/>
          <p:cNvSpPr txBox="1">
            <a:spLocks noGrp="1"/>
          </p:cNvSpPr>
          <p:nvPr>
            <p:ph type="subTitle" idx="4"/>
          </p:nvPr>
        </p:nvSpPr>
        <p:spPr>
          <a:xfrm flipH="1">
            <a:off x="757213" y="4054900"/>
            <a:ext cx="2655600" cy="770400"/>
          </a:xfrm>
          <a:prstGeom prst="rect">
            <a:avLst/>
          </a:prstGeom>
        </p:spPr>
        <p:txBody>
          <a:bodyPr spcFirstLastPara="1" wrap="square" lIns="68575" tIns="34275" rIns="68575" bIns="34275" anchor="b" anchorCtr="0">
            <a:noAutofit/>
          </a:bodyPr>
          <a:lstStyle>
            <a:lvl1pPr lvl="0" algn="ctr" rtl="0">
              <a:lnSpc>
                <a:spcPct val="100000"/>
              </a:lnSpc>
              <a:spcBef>
                <a:spcPts val="800"/>
              </a:spcBef>
              <a:spcAft>
                <a:spcPts val="0"/>
              </a:spcAft>
              <a:buClr>
                <a:schemeClr val="lt1"/>
              </a:buClr>
              <a:buSzPts val="2400"/>
              <a:buFont typeface="Paytone One"/>
              <a:buNone/>
              <a:defRPr sz="2200">
                <a:latin typeface="Chelsea Market"/>
                <a:ea typeface="Chelsea Market"/>
                <a:cs typeface="Chelsea Market"/>
                <a:sym typeface="Chelsea Market"/>
              </a:defRPr>
            </a:lvl1pPr>
            <a:lvl2pPr lvl="1"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9pPr>
          </a:lstStyle>
          <a:p>
            <a:endParaRPr/>
          </a:p>
        </p:txBody>
      </p:sp>
      <p:sp>
        <p:nvSpPr>
          <p:cNvPr id="105" name="Google Shape;105;p13"/>
          <p:cNvSpPr txBox="1">
            <a:spLocks noGrp="1"/>
          </p:cNvSpPr>
          <p:nvPr>
            <p:ph type="subTitle" idx="5"/>
          </p:nvPr>
        </p:nvSpPr>
        <p:spPr>
          <a:xfrm>
            <a:off x="5811075" y="4054900"/>
            <a:ext cx="2491800" cy="770400"/>
          </a:xfrm>
          <a:prstGeom prst="rect">
            <a:avLst/>
          </a:prstGeom>
        </p:spPr>
        <p:txBody>
          <a:bodyPr spcFirstLastPara="1" wrap="square" lIns="68575" tIns="34275" rIns="68575" bIns="34275" anchor="b" anchorCtr="0">
            <a:noAutofit/>
          </a:bodyPr>
          <a:lstStyle>
            <a:lvl1pPr lvl="0" algn="ctr" rtl="0">
              <a:lnSpc>
                <a:spcPct val="100000"/>
              </a:lnSpc>
              <a:spcBef>
                <a:spcPts val="800"/>
              </a:spcBef>
              <a:spcAft>
                <a:spcPts val="0"/>
              </a:spcAft>
              <a:buClr>
                <a:schemeClr val="lt1"/>
              </a:buClr>
              <a:buSzPts val="2400"/>
              <a:buFont typeface="Paytone One"/>
              <a:buNone/>
              <a:defRPr sz="2200">
                <a:latin typeface="Chelsea Market"/>
                <a:ea typeface="Chelsea Market"/>
                <a:cs typeface="Chelsea Market"/>
                <a:sym typeface="Chelsea Market"/>
              </a:defRPr>
            </a:lvl1pPr>
            <a:lvl2pPr lvl="1"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9pPr>
          </a:lstStyle>
          <a:p>
            <a:endParaRPr/>
          </a:p>
        </p:txBody>
      </p:sp>
      <p:sp>
        <p:nvSpPr>
          <p:cNvPr id="106" name="Google Shape;106;p13"/>
          <p:cNvSpPr txBox="1">
            <a:spLocks noGrp="1"/>
          </p:cNvSpPr>
          <p:nvPr>
            <p:ph type="subTitle" idx="6"/>
          </p:nvPr>
        </p:nvSpPr>
        <p:spPr>
          <a:xfrm flipH="1">
            <a:off x="3290400" y="4054900"/>
            <a:ext cx="2563200" cy="770400"/>
          </a:xfrm>
          <a:prstGeom prst="rect">
            <a:avLst/>
          </a:prstGeom>
        </p:spPr>
        <p:txBody>
          <a:bodyPr spcFirstLastPara="1" wrap="square" lIns="68575" tIns="34275" rIns="68575" bIns="34275" anchor="b" anchorCtr="0">
            <a:noAutofit/>
          </a:bodyPr>
          <a:lstStyle>
            <a:lvl1pPr lvl="0" algn="ctr" rtl="0">
              <a:lnSpc>
                <a:spcPct val="100000"/>
              </a:lnSpc>
              <a:spcBef>
                <a:spcPts val="800"/>
              </a:spcBef>
              <a:spcAft>
                <a:spcPts val="0"/>
              </a:spcAft>
              <a:buClr>
                <a:schemeClr val="lt1"/>
              </a:buClr>
              <a:buSzPts val="2400"/>
              <a:buFont typeface="Paytone One"/>
              <a:buNone/>
              <a:defRPr sz="2200">
                <a:latin typeface="Chelsea Market"/>
                <a:ea typeface="Chelsea Market"/>
                <a:cs typeface="Chelsea Market"/>
                <a:sym typeface="Chelsea Market"/>
              </a:defRPr>
            </a:lvl1pPr>
            <a:lvl2pPr lvl="1"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2pPr>
            <a:lvl3pPr lvl="2"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3pPr>
            <a:lvl4pPr lvl="3"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4pPr>
            <a:lvl5pPr lvl="4" algn="ctr" rtl="0">
              <a:lnSpc>
                <a:spcPct val="100000"/>
              </a:lnSpc>
              <a:spcBef>
                <a:spcPts val="400"/>
              </a:spcBef>
              <a:spcAft>
                <a:spcPts val="0"/>
              </a:spcAft>
              <a:buClr>
                <a:schemeClr val="lt1"/>
              </a:buClr>
              <a:buSzPts val="2400"/>
              <a:buFont typeface="Paytone One"/>
              <a:buNone/>
              <a:defRPr>
                <a:solidFill>
                  <a:schemeClr val="lt1"/>
                </a:solidFill>
                <a:latin typeface="Paytone One"/>
                <a:ea typeface="Paytone One"/>
                <a:cs typeface="Paytone One"/>
                <a:sym typeface="Paytone One"/>
              </a:defRPr>
            </a:lvl5pPr>
            <a:lvl6pPr lvl="5"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6pPr>
            <a:lvl7pPr lvl="6"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7pPr>
            <a:lvl8pPr lvl="7"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8pPr>
            <a:lvl9pPr lvl="8" algn="ctr" rtl="0">
              <a:lnSpc>
                <a:spcPct val="100000"/>
              </a:lnSpc>
              <a:spcBef>
                <a:spcPts val="40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9pPr>
          </a:lstStyle>
          <a:p>
            <a:endParaRPr/>
          </a:p>
        </p:txBody>
      </p:sp>
      <p:sp>
        <p:nvSpPr>
          <p:cNvPr id="107" name="Google Shape;107;p13"/>
          <p:cNvSpPr txBox="1">
            <a:spLocks noGrp="1"/>
          </p:cNvSpPr>
          <p:nvPr>
            <p:ph type="title" idx="7" hasCustomPrompt="1"/>
          </p:nvPr>
        </p:nvSpPr>
        <p:spPr>
          <a:xfrm rot="633854">
            <a:off x="3905183" y="2455558"/>
            <a:ext cx="1333605" cy="767093"/>
          </a:xfrm>
          <a:prstGeom prst="rect">
            <a:avLst/>
          </a:prstGeom>
          <a:noFill/>
        </p:spPr>
        <p:txBody>
          <a:bodyPr spcFirstLastPara="1" wrap="square" lIns="68575" tIns="34275" rIns="68575" bIns="34275" anchor="ctr" anchorCtr="0">
            <a:noAutofit/>
          </a:bodyPr>
          <a:lstStyle>
            <a:lvl1pPr lvl="0" algn="ctr" rtl="0">
              <a:spcBef>
                <a:spcPts val="0"/>
              </a:spcBef>
              <a:spcAft>
                <a:spcPts val="0"/>
              </a:spcAft>
              <a:buClr>
                <a:schemeClr val="accent1"/>
              </a:buClr>
              <a:buSzPts val="5500"/>
              <a:buNone/>
              <a:defRPr sz="4500" b="0">
                <a:solidFill>
                  <a:schemeClr val="accent1"/>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08" name="Google Shape;108;p13"/>
          <p:cNvSpPr txBox="1">
            <a:spLocks noGrp="1"/>
          </p:cNvSpPr>
          <p:nvPr>
            <p:ph type="title" idx="8" hasCustomPrompt="1"/>
          </p:nvPr>
        </p:nvSpPr>
        <p:spPr>
          <a:xfrm rot="-660936">
            <a:off x="1464729" y="2455558"/>
            <a:ext cx="1088047" cy="766849"/>
          </a:xfrm>
          <a:prstGeom prst="rect">
            <a:avLst/>
          </a:prstGeom>
          <a:noFill/>
        </p:spPr>
        <p:txBody>
          <a:bodyPr spcFirstLastPara="1" wrap="square" lIns="68575" tIns="34275" rIns="68575" bIns="34275" anchor="ctr" anchorCtr="0">
            <a:noAutofit/>
          </a:bodyPr>
          <a:lstStyle>
            <a:lvl1pPr lvl="0" algn="ctr" rtl="0">
              <a:spcBef>
                <a:spcPts val="0"/>
              </a:spcBef>
              <a:spcAft>
                <a:spcPts val="0"/>
              </a:spcAft>
              <a:buClr>
                <a:schemeClr val="accent1"/>
              </a:buClr>
              <a:buSzPts val="5500"/>
              <a:buNone/>
              <a:defRPr sz="4500" b="0">
                <a:solidFill>
                  <a:schemeClr val="accent3"/>
                </a:solidFill>
                <a:latin typeface="Chelsea Market"/>
                <a:ea typeface="Chelsea Market"/>
                <a:cs typeface="Chelsea Market"/>
                <a:sym typeface="Chelsea Market"/>
              </a:defRPr>
            </a:lvl1pPr>
            <a:lvl2pPr lvl="1"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3"/>
          <p:cNvSpPr txBox="1">
            <a:spLocks noGrp="1"/>
          </p:cNvSpPr>
          <p:nvPr>
            <p:ph type="title" idx="9"/>
          </p:nvPr>
        </p:nvSpPr>
        <p:spPr>
          <a:xfrm>
            <a:off x="895350" y="659214"/>
            <a:ext cx="7353300" cy="846900"/>
          </a:xfrm>
          <a:prstGeom prst="rect">
            <a:avLst/>
          </a:prstGeom>
        </p:spPr>
        <p:txBody>
          <a:bodyPr spcFirstLastPara="1" wrap="square" lIns="68575" tIns="34275" rIns="68575" bIns="3427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10"/>
        <p:cNvGrpSpPr/>
        <p:nvPr/>
      </p:nvGrpSpPr>
      <p:grpSpPr>
        <a:xfrm>
          <a:off x="0" y="0"/>
          <a:ext cx="0" cy="0"/>
          <a:chOff x="0" y="0"/>
          <a:chExt cx="0" cy="0"/>
        </a:xfrm>
      </p:grpSpPr>
      <p:sp>
        <p:nvSpPr>
          <p:cNvPr id="111" name="Google Shape;111;p14"/>
          <p:cNvSpPr/>
          <p:nvPr/>
        </p:nvSpPr>
        <p:spPr>
          <a:xfrm rot="216681">
            <a:off x="3505915" y="815887"/>
            <a:ext cx="3480686" cy="5265971"/>
          </a:xfrm>
          <a:custGeom>
            <a:avLst/>
            <a:gdLst/>
            <a:ahLst/>
            <a:cxnLst/>
            <a:rect l="l" t="t" r="r" b="b"/>
            <a:pathLst>
              <a:path w="34540" h="39245" extrusionOk="0">
                <a:moveTo>
                  <a:pt x="1" y="0"/>
                </a:moveTo>
                <a:lnTo>
                  <a:pt x="1" y="39245"/>
                </a:lnTo>
                <a:lnTo>
                  <a:pt x="34539" y="39245"/>
                </a:lnTo>
                <a:lnTo>
                  <a:pt x="34539" y="1374"/>
                </a:lnTo>
                <a:cubicBezTo>
                  <a:pt x="34239" y="901"/>
                  <a:pt x="34065" y="395"/>
                  <a:pt x="33702" y="0"/>
                </a:cubicBezTo>
                <a:lnTo>
                  <a:pt x="32818" y="0"/>
                </a:lnTo>
                <a:cubicBezTo>
                  <a:pt x="32660" y="537"/>
                  <a:pt x="32470" y="1074"/>
                  <a:pt x="32628" y="1564"/>
                </a:cubicBezTo>
                <a:cubicBezTo>
                  <a:pt x="33276" y="1864"/>
                  <a:pt x="33197" y="2827"/>
                  <a:pt x="32486" y="3017"/>
                </a:cubicBezTo>
                <a:cubicBezTo>
                  <a:pt x="32419" y="3033"/>
                  <a:pt x="32354" y="3041"/>
                  <a:pt x="32291" y="3041"/>
                </a:cubicBezTo>
                <a:cubicBezTo>
                  <a:pt x="31683" y="3041"/>
                  <a:pt x="31280" y="2330"/>
                  <a:pt x="31681" y="1801"/>
                </a:cubicBezTo>
                <a:lnTo>
                  <a:pt x="31681" y="0"/>
                </a:lnTo>
                <a:lnTo>
                  <a:pt x="30117" y="0"/>
                </a:lnTo>
                <a:cubicBezTo>
                  <a:pt x="30086" y="553"/>
                  <a:pt x="30117" y="1090"/>
                  <a:pt x="30243" y="1627"/>
                </a:cubicBezTo>
                <a:cubicBezTo>
                  <a:pt x="30861" y="2075"/>
                  <a:pt x="30543" y="3034"/>
                  <a:pt x="29807" y="3034"/>
                </a:cubicBezTo>
                <a:cubicBezTo>
                  <a:pt x="29789" y="3034"/>
                  <a:pt x="29772" y="3034"/>
                  <a:pt x="29754" y="3033"/>
                </a:cubicBezTo>
                <a:cubicBezTo>
                  <a:pt x="28980" y="3001"/>
                  <a:pt x="28743" y="1975"/>
                  <a:pt x="29406" y="1596"/>
                </a:cubicBezTo>
                <a:cubicBezTo>
                  <a:pt x="29485" y="1059"/>
                  <a:pt x="29517" y="537"/>
                  <a:pt x="29485" y="0"/>
                </a:cubicBezTo>
                <a:lnTo>
                  <a:pt x="27685" y="0"/>
                </a:lnTo>
                <a:cubicBezTo>
                  <a:pt x="27732" y="632"/>
                  <a:pt x="27827" y="1248"/>
                  <a:pt x="27954" y="1864"/>
                </a:cubicBezTo>
                <a:cubicBezTo>
                  <a:pt x="28265" y="2402"/>
                  <a:pt x="27866" y="3028"/>
                  <a:pt x="27303" y="3028"/>
                </a:cubicBezTo>
                <a:cubicBezTo>
                  <a:pt x="27238" y="3028"/>
                  <a:pt x="27170" y="3019"/>
                  <a:pt x="27101" y="3001"/>
                </a:cubicBezTo>
                <a:cubicBezTo>
                  <a:pt x="26437" y="2843"/>
                  <a:pt x="26295" y="1959"/>
                  <a:pt x="26895" y="1596"/>
                </a:cubicBezTo>
                <a:cubicBezTo>
                  <a:pt x="26943" y="1059"/>
                  <a:pt x="27148" y="553"/>
                  <a:pt x="27038" y="0"/>
                </a:cubicBezTo>
                <a:lnTo>
                  <a:pt x="25064" y="0"/>
                </a:lnTo>
                <a:cubicBezTo>
                  <a:pt x="25127" y="601"/>
                  <a:pt x="25237" y="1185"/>
                  <a:pt x="25379" y="1769"/>
                </a:cubicBezTo>
                <a:cubicBezTo>
                  <a:pt x="25790" y="2286"/>
                  <a:pt x="25411" y="3036"/>
                  <a:pt x="24777" y="3036"/>
                </a:cubicBezTo>
                <a:cubicBezTo>
                  <a:pt x="24751" y="3036"/>
                  <a:pt x="24726" y="3035"/>
                  <a:pt x="24700" y="3033"/>
                </a:cubicBezTo>
                <a:cubicBezTo>
                  <a:pt x="24005" y="2954"/>
                  <a:pt x="23753" y="2085"/>
                  <a:pt x="24290" y="1659"/>
                </a:cubicBezTo>
                <a:cubicBezTo>
                  <a:pt x="24369" y="1106"/>
                  <a:pt x="24384" y="553"/>
                  <a:pt x="24353" y="0"/>
                </a:cubicBezTo>
                <a:lnTo>
                  <a:pt x="23026" y="0"/>
                </a:lnTo>
                <a:cubicBezTo>
                  <a:pt x="22979" y="537"/>
                  <a:pt x="22774" y="1090"/>
                  <a:pt x="22726" y="1643"/>
                </a:cubicBezTo>
                <a:cubicBezTo>
                  <a:pt x="23343" y="2075"/>
                  <a:pt x="23011" y="3034"/>
                  <a:pt x="22274" y="3034"/>
                </a:cubicBezTo>
                <a:cubicBezTo>
                  <a:pt x="22256" y="3034"/>
                  <a:pt x="22239" y="3034"/>
                  <a:pt x="22221" y="3033"/>
                </a:cubicBezTo>
                <a:cubicBezTo>
                  <a:pt x="21447" y="2985"/>
                  <a:pt x="21226" y="1943"/>
                  <a:pt x="21921" y="1580"/>
                </a:cubicBezTo>
                <a:cubicBezTo>
                  <a:pt x="22016" y="1043"/>
                  <a:pt x="22142" y="522"/>
                  <a:pt x="22205" y="0"/>
                </a:cubicBezTo>
                <a:lnTo>
                  <a:pt x="19994" y="0"/>
                </a:lnTo>
                <a:cubicBezTo>
                  <a:pt x="19963" y="506"/>
                  <a:pt x="19836" y="1185"/>
                  <a:pt x="20041" y="1532"/>
                </a:cubicBezTo>
                <a:cubicBezTo>
                  <a:pt x="20752" y="1801"/>
                  <a:pt x="20705" y="2827"/>
                  <a:pt x="19963" y="3017"/>
                </a:cubicBezTo>
                <a:cubicBezTo>
                  <a:pt x="19894" y="3035"/>
                  <a:pt x="19828" y="3043"/>
                  <a:pt x="19763" y="3043"/>
                </a:cubicBezTo>
                <a:cubicBezTo>
                  <a:pt x="19142" y="3043"/>
                  <a:pt x="18731" y="2269"/>
                  <a:pt x="19189" y="1753"/>
                </a:cubicBezTo>
                <a:cubicBezTo>
                  <a:pt x="19189" y="1169"/>
                  <a:pt x="19173" y="585"/>
                  <a:pt x="19141" y="0"/>
                </a:cubicBezTo>
                <a:lnTo>
                  <a:pt x="17767" y="0"/>
                </a:lnTo>
                <a:cubicBezTo>
                  <a:pt x="17752" y="632"/>
                  <a:pt x="17799" y="1280"/>
                  <a:pt x="17941" y="1896"/>
                </a:cubicBezTo>
                <a:cubicBezTo>
                  <a:pt x="18223" y="2431"/>
                  <a:pt x="17826" y="3029"/>
                  <a:pt x="17278" y="3029"/>
                </a:cubicBezTo>
                <a:cubicBezTo>
                  <a:pt x="17211" y="3029"/>
                  <a:pt x="17143" y="3020"/>
                  <a:pt x="17072" y="3001"/>
                </a:cubicBezTo>
                <a:cubicBezTo>
                  <a:pt x="16425" y="2843"/>
                  <a:pt x="16283" y="1990"/>
                  <a:pt x="16836" y="1627"/>
                </a:cubicBezTo>
                <a:cubicBezTo>
                  <a:pt x="16962" y="1090"/>
                  <a:pt x="16994" y="537"/>
                  <a:pt x="16962" y="0"/>
                </a:cubicBezTo>
                <a:lnTo>
                  <a:pt x="15462" y="0"/>
                </a:lnTo>
                <a:cubicBezTo>
                  <a:pt x="15462" y="664"/>
                  <a:pt x="15477" y="1564"/>
                  <a:pt x="15477" y="1975"/>
                </a:cubicBezTo>
                <a:cubicBezTo>
                  <a:pt x="15509" y="2069"/>
                  <a:pt x="15525" y="2164"/>
                  <a:pt x="15525" y="2259"/>
                </a:cubicBezTo>
                <a:cubicBezTo>
                  <a:pt x="15556" y="2701"/>
                  <a:pt x="15209" y="3064"/>
                  <a:pt x="14767" y="3064"/>
                </a:cubicBezTo>
                <a:cubicBezTo>
                  <a:pt x="14325" y="3064"/>
                  <a:pt x="13961" y="2701"/>
                  <a:pt x="13993" y="2259"/>
                </a:cubicBezTo>
                <a:cubicBezTo>
                  <a:pt x="14025" y="1927"/>
                  <a:pt x="14230" y="1643"/>
                  <a:pt x="14546" y="1532"/>
                </a:cubicBezTo>
                <a:cubicBezTo>
                  <a:pt x="14767" y="774"/>
                  <a:pt x="14625" y="601"/>
                  <a:pt x="14719" y="0"/>
                </a:cubicBezTo>
                <a:lnTo>
                  <a:pt x="13393" y="0"/>
                </a:lnTo>
                <a:cubicBezTo>
                  <a:pt x="13251" y="585"/>
                  <a:pt x="12966" y="1122"/>
                  <a:pt x="12809" y="1722"/>
                </a:cubicBezTo>
                <a:cubicBezTo>
                  <a:pt x="13296" y="2239"/>
                  <a:pt x="12911" y="3042"/>
                  <a:pt x="12267" y="3042"/>
                </a:cubicBezTo>
                <a:cubicBezTo>
                  <a:pt x="12203" y="3042"/>
                  <a:pt x="12135" y="3034"/>
                  <a:pt x="12066" y="3017"/>
                </a:cubicBezTo>
                <a:cubicBezTo>
                  <a:pt x="11308" y="2827"/>
                  <a:pt x="11277" y="1753"/>
                  <a:pt x="12035" y="1532"/>
                </a:cubicBezTo>
                <a:cubicBezTo>
                  <a:pt x="12145" y="1027"/>
                  <a:pt x="12272" y="522"/>
                  <a:pt x="12335" y="0"/>
                </a:cubicBezTo>
                <a:lnTo>
                  <a:pt x="10124" y="0"/>
                </a:lnTo>
                <a:cubicBezTo>
                  <a:pt x="10250" y="616"/>
                  <a:pt x="10282" y="1217"/>
                  <a:pt x="10376" y="1817"/>
                </a:cubicBezTo>
                <a:cubicBezTo>
                  <a:pt x="10471" y="1943"/>
                  <a:pt x="10519" y="2101"/>
                  <a:pt x="10519" y="2275"/>
                </a:cubicBezTo>
                <a:cubicBezTo>
                  <a:pt x="10519" y="2718"/>
                  <a:pt x="10153" y="3049"/>
                  <a:pt x="9748" y="3049"/>
                </a:cubicBezTo>
                <a:cubicBezTo>
                  <a:pt x="9647" y="3049"/>
                  <a:pt x="9545" y="3029"/>
                  <a:pt x="9445" y="2985"/>
                </a:cubicBezTo>
                <a:cubicBezTo>
                  <a:pt x="8924" y="2764"/>
                  <a:pt x="8813" y="2085"/>
                  <a:pt x="9224" y="1706"/>
                </a:cubicBezTo>
                <a:cubicBezTo>
                  <a:pt x="9318" y="1138"/>
                  <a:pt x="9397" y="569"/>
                  <a:pt x="9445" y="0"/>
                </a:cubicBezTo>
                <a:lnTo>
                  <a:pt x="7755" y="0"/>
                </a:lnTo>
                <a:cubicBezTo>
                  <a:pt x="7755" y="601"/>
                  <a:pt x="7850" y="1185"/>
                  <a:pt x="7834" y="1769"/>
                </a:cubicBezTo>
                <a:cubicBezTo>
                  <a:pt x="7960" y="1911"/>
                  <a:pt x="8023" y="2085"/>
                  <a:pt x="8023" y="2275"/>
                </a:cubicBezTo>
                <a:cubicBezTo>
                  <a:pt x="8023" y="2725"/>
                  <a:pt x="7658" y="3044"/>
                  <a:pt x="7252" y="3044"/>
                </a:cubicBezTo>
                <a:cubicBezTo>
                  <a:pt x="7131" y="3044"/>
                  <a:pt x="7006" y="3015"/>
                  <a:pt x="6886" y="2954"/>
                </a:cubicBezTo>
                <a:cubicBezTo>
                  <a:pt x="6365" y="2669"/>
                  <a:pt x="6349" y="1927"/>
                  <a:pt x="6839" y="1611"/>
                </a:cubicBezTo>
                <a:cubicBezTo>
                  <a:pt x="6997" y="1090"/>
                  <a:pt x="7076" y="553"/>
                  <a:pt x="7060" y="0"/>
                </a:cubicBezTo>
                <a:lnTo>
                  <a:pt x="5323" y="0"/>
                </a:lnTo>
                <a:lnTo>
                  <a:pt x="5323" y="1769"/>
                </a:lnTo>
                <a:cubicBezTo>
                  <a:pt x="5791" y="2292"/>
                  <a:pt x="5372" y="3054"/>
                  <a:pt x="4755" y="3054"/>
                </a:cubicBezTo>
                <a:cubicBezTo>
                  <a:pt x="4663" y="3054"/>
                  <a:pt x="4568" y="3038"/>
                  <a:pt x="4470" y="3001"/>
                </a:cubicBezTo>
                <a:cubicBezTo>
                  <a:pt x="3728" y="2717"/>
                  <a:pt x="3854" y="1611"/>
                  <a:pt x="4644" y="1501"/>
                </a:cubicBezTo>
                <a:cubicBezTo>
                  <a:pt x="4691" y="995"/>
                  <a:pt x="4707" y="522"/>
                  <a:pt x="4707" y="0"/>
                </a:cubicBezTo>
                <a:lnTo>
                  <a:pt x="2970" y="0"/>
                </a:lnTo>
                <a:cubicBezTo>
                  <a:pt x="2970" y="664"/>
                  <a:pt x="3033" y="1343"/>
                  <a:pt x="2970" y="1990"/>
                </a:cubicBezTo>
                <a:cubicBezTo>
                  <a:pt x="3172" y="2534"/>
                  <a:pt x="2746" y="3038"/>
                  <a:pt x="2252" y="3038"/>
                </a:cubicBezTo>
                <a:cubicBezTo>
                  <a:pt x="2129" y="3038"/>
                  <a:pt x="2003" y="3007"/>
                  <a:pt x="1880" y="2938"/>
                </a:cubicBezTo>
                <a:cubicBezTo>
                  <a:pt x="1248" y="2590"/>
                  <a:pt x="1391" y="1643"/>
                  <a:pt x="2101" y="1517"/>
                </a:cubicBezTo>
                <a:cubicBezTo>
                  <a:pt x="2212" y="1043"/>
                  <a:pt x="2275" y="522"/>
                  <a:pt x="2401" y="0"/>
                </a:cubicBezTo>
                <a:close/>
              </a:path>
            </a:pathLst>
          </a:custGeom>
          <a:solidFill>
            <a:srgbClr val="FFFFFF"/>
          </a:solidFill>
          <a:ln>
            <a:noFill/>
          </a:ln>
          <a:effectLst>
            <a:outerShdw blurRad="57150" dist="38100" dir="5400000" algn="bl" rotWithShape="0">
              <a:srgbClr val="783F04">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4"/>
          <p:cNvGrpSpPr/>
          <p:nvPr/>
        </p:nvGrpSpPr>
        <p:grpSpPr>
          <a:xfrm rot="-1322408" flipH="1">
            <a:off x="1610606" y="1855811"/>
            <a:ext cx="2103270" cy="2691127"/>
            <a:chOff x="1626000" y="605300"/>
            <a:chExt cx="4068375" cy="4132125"/>
          </a:xfrm>
        </p:grpSpPr>
        <p:sp>
          <p:nvSpPr>
            <p:cNvPr id="113" name="Google Shape;113;p14"/>
            <p:cNvSpPr/>
            <p:nvPr/>
          </p:nvSpPr>
          <p:spPr>
            <a:xfrm>
              <a:off x="1626000" y="605300"/>
              <a:ext cx="4068375" cy="4132125"/>
            </a:xfrm>
            <a:custGeom>
              <a:avLst/>
              <a:gdLst/>
              <a:ahLst/>
              <a:cxnLst/>
              <a:rect l="l" t="t" r="r" b="b"/>
              <a:pathLst>
                <a:path w="162735" h="165285" extrusionOk="0">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14"/>
            <p:cNvSpPr/>
            <p:nvPr/>
          </p:nvSpPr>
          <p:spPr>
            <a:xfrm>
              <a:off x="5036475" y="3767150"/>
              <a:ext cx="657900" cy="576300"/>
            </a:xfrm>
            <a:custGeom>
              <a:avLst/>
              <a:gdLst/>
              <a:ahLst/>
              <a:cxnLst/>
              <a:rect l="l" t="t" r="r" b="b"/>
              <a:pathLst>
                <a:path w="26316" h="23052" extrusionOk="0">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FFC5CB"/>
            </a:solidFill>
            <a:ln>
              <a:noFill/>
            </a:ln>
            <a:effectLst>
              <a:outerShdw blurRad="57150" dist="19050" dir="5400000" algn="bl" rotWithShape="0">
                <a:srgbClr val="783F04">
                  <a:alpha val="2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15" name="Google Shape;115;p14"/>
          <p:cNvSpPr txBox="1">
            <a:spLocks noGrp="1"/>
          </p:cNvSpPr>
          <p:nvPr>
            <p:ph type="ctrTitle"/>
          </p:nvPr>
        </p:nvSpPr>
        <p:spPr>
          <a:xfrm rot="216527">
            <a:off x="3539846" y="1362949"/>
            <a:ext cx="3469780" cy="256722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2400"/>
              <a:buNone/>
              <a:defRPr sz="4800" b="0">
                <a:solidFill>
                  <a:schemeClr val="accent1"/>
                </a:solidFill>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6" name="Google Shape;116;p14"/>
          <p:cNvSpPr txBox="1">
            <a:spLocks noGrp="1"/>
          </p:cNvSpPr>
          <p:nvPr>
            <p:ph type="subTitle" idx="1"/>
          </p:nvPr>
        </p:nvSpPr>
        <p:spPr>
          <a:xfrm rot="216423">
            <a:off x="3783508" y="4438470"/>
            <a:ext cx="2827702" cy="769984"/>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400"/>
              <a:buNone/>
              <a:defRPr/>
            </a:lvl1pPr>
            <a:lvl2pPr lvl="1" algn="ctr" rtl="0">
              <a:lnSpc>
                <a:spcPct val="100000"/>
              </a:lnSpc>
              <a:spcBef>
                <a:spcPts val="400"/>
              </a:spcBef>
              <a:spcAft>
                <a:spcPts val="0"/>
              </a:spcAft>
              <a:buSzPts val="1000"/>
              <a:buNone/>
              <a:defRPr sz="1000"/>
            </a:lvl2pPr>
            <a:lvl3pPr lvl="2" algn="ctr" rtl="0">
              <a:lnSpc>
                <a:spcPct val="100000"/>
              </a:lnSpc>
              <a:spcBef>
                <a:spcPts val="400"/>
              </a:spcBef>
              <a:spcAft>
                <a:spcPts val="0"/>
              </a:spcAft>
              <a:buSzPts val="1000"/>
              <a:buNone/>
              <a:defRPr sz="1000"/>
            </a:lvl3pPr>
            <a:lvl4pPr lvl="3" algn="ctr" rtl="0">
              <a:lnSpc>
                <a:spcPct val="100000"/>
              </a:lnSpc>
              <a:spcBef>
                <a:spcPts val="400"/>
              </a:spcBef>
              <a:spcAft>
                <a:spcPts val="0"/>
              </a:spcAft>
              <a:buSzPts val="1000"/>
              <a:buNone/>
              <a:defRPr sz="1000"/>
            </a:lvl4pPr>
            <a:lvl5pPr lvl="4" algn="ctr" rtl="0">
              <a:lnSpc>
                <a:spcPct val="100000"/>
              </a:lnSpc>
              <a:spcBef>
                <a:spcPts val="400"/>
              </a:spcBef>
              <a:spcAft>
                <a:spcPts val="0"/>
              </a:spcAft>
              <a:buSzPts val="1000"/>
              <a:buNone/>
              <a:defRPr sz="1000"/>
            </a:lvl5pPr>
            <a:lvl6pPr lvl="5" algn="ctr" rtl="0">
              <a:lnSpc>
                <a:spcPct val="100000"/>
              </a:lnSpc>
              <a:spcBef>
                <a:spcPts val="400"/>
              </a:spcBef>
              <a:spcAft>
                <a:spcPts val="0"/>
              </a:spcAft>
              <a:buSzPts val="1000"/>
              <a:buNone/>
              <a:defRPr sz="1000"/>
            </a:lvl6pPr>
            <a:lvl7pPr lvl="6" algn="ctr" rtl="0">
              <a:lnSpc>
                <a:spcPct val="100000"/>
              </a:lnSpc>
              <a:spcBef>
                <a:spcPts val="400"/>
              </a:spcBef>
              <a:spcAft>
                <a:spcPts val="0"/>
              </a:spcAft>
              <a:buSzPts val="1000"/>
              <a:buNone/>
              <a:defRPr sz="1000"/>
            </a:lvl7pPr>
            <a:lvl8pPr lvl="7" algn="ctr" rtl="0">
              <a:lnSpc>
                <a:spcPct val="100000"/>
              </a:lnSpc>
              <a:spcBef>
                <a:spcPts val="400"/>
              </a:spcBef>
              <a:spcAft>
                <a:spcPts val="0"/>
              </a:spcAft>
              <a:buSzPts val="1000"/>
              <a:buNone/>
              <a:defRPr sz="1000"/>
            </a:lvl8pPr>
            <a:lvl9pPr lvl="8" algn="ctr" rtl="0">
              <a:lnSpc>
                <a:spcPct val="100000"/>
              </a:lnSpc>
              <a:spcBef>
                <a:spcPts val="400"/>
              </a:spcBef>
              <a:spcAft>
                <a:spcPts val="0"/>
              </a:spcAft>
              <a:buSzPts val="1000"/>
              <a:buNone/>
              <a:defRPr sz="1000"/>
            </a:lvl9pPr>
          </a:lstStyle>
          <a:p>
            <a:endParaRPr/>
          </a:p>
        </p:txBody>
      </p:sp>
      <p:sp>
        <p:nvSpPr>
          <p:cNvPr id="117" name="Google Shape;117;p14"/>
          <p:cNvSpPr txBox="1">
            <a:spLocks noGrp="1"/>
          </p:cNvSpPr>
          <p:nvPr>
            <p:ph type="title" idx="2" hasCustomPrompt="1"/>
          </p:nvPr>
        </p:nvSpPr>
        <p:spPr>
          <a:xfrm rot="-704979">
            <a:off x="2060552" y="2591206"/>
            <a:ext cx="1203620" cy="1220278"/>
          </a:xfrm>
          <a:prstGeom prst="rect">
            <a:avLst/>
          </a:prstGeom>
          <a:noFill/>
        </p:spPr>
        <p:txBody>
          <a:bodyPr spcFirstLastPara="1" wrap="square" lIns="68575" tIns="34275" rIns="68575" bIns="34275" anchor="ctr" anchorCtr="0">
            <a:noAutofit/>
          </a:bodyPr>
          <a:lstStyle>
            <a:lvl1pPr lvl="0" algn="ctr" rtl="0">
              <a:spcBef>
                <a:spcPts val="0"/>
              </a:spcBef>
              <a:spcAft>
                <a:spcPts val="0"/>
              </a:spcAft>
              <a:buSzPts val="5500"/>
              <a:buNone/>
              <a:defRPr sz="4800" b="0">
                <a:latin typeface="Chelsea Market"/>
                <a:ea typeface="Chelsea Market"/>
                <a:cs typeface="Chelsea Market"/>
                <a:sym typeface="Chelsea Market"/>
              </a:defRPr>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118" name="Google Shape;118;p14"/>
          <p:cNvSpPr/>
          <p:nvPr/>
        </p:nvSpPr>
        <p:spPr>
          <a:xfrm rot="4827801">
            <a:off x="2914891" y="1682588"/>
            <a:ext cx="914904" cy="738545"/>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rot="-3029354">
            <a:off x="1315451" y="2728676"/>
            <a:ext cx="806358" cy="865896"/>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120"/>
        <p:cNvGrpSpPr/>
        <p:nvPr/>
      </p:nvGrpSpPr>
      <p:grpSpPr>
        <a:xfrm>
          <a:off x="0" y="0"/>
          <a:ext cx="0" cy="0"/>
          <a:chOff x="0" y="0"/>
          <a:chExt cx="0" cy="0"/>
        </a:xfrm>
      </p:grpSpPr>
      <p:grpSp>
        <p:nvGrpSpPr>
          <p:cNvPr id="121" name="Google Shape;121;p15"/>
          <p:cNvGrpSpPr/>
          <p:nvPr/>
        </p:nvGrpSpPr>
        <p:grpSpPr>
          <a:xfrm>
            <a:off x="600641" y="459346"/>
            <a:ext cx="7936317" cy="5939124"/>
            <a:chOff x="238125" y="847975"/>
            <a:chExt cx="7143400" cy="4009400"/>
          </a:xfrm>
        </p:grpSpPr>
        <p:sp>
          <p:nvSpPr>
            <p:cNvPr id="122" name="Google Shape;122;p15"/>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5"/>
          <p:cNvSpPr txBox="1">
            <a:spLocks noGrp="1"/>
          </p:cNvSpPr>
          <p:nvPr>
            <p:ph type="ctrTitle"/>
          </p:nvPr>
        </p:nvSpPr>
        <p:spPr>
          <a:xfrm flipH="1">
            <a:off x="1476936" y="2196537"/>
            <a:ext cx="1560600" cy="7704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1800"/>
              <a:buNone/>
              <a:defRPr sz="2000" b="0">
                <a:latin typeface="Chelsea Market"/>
                <a:ea typeface="Chelsea Market"/>
                <a:cs typeface="Chelsea Market"/>
                <a:sym typeface="Chelsea Market"/>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53" name="Google Shape;153;p15"/>
          <p:cNvSpPr txBox="1">
            <a:spLocks noGrp="1"/>
          </p:cNvSpPr>
          <p:nvPr>
            <p:ph type="subTitle" idx="1"/>
          </p:nvPr>
        </p:nvSpPr>
        <p:spPr>
          <a:xfrm flipH="1">
            <a:off x="1199886" y="2770912"/>
            <a:ext cx="2114700" cy="8457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154" name="Google Shape;154;p15"/>
          <p:cNvSpPr txBox="1">
            <a:spLocks noGrp="1"/>
          </p:cNvSpPr>
          <p:nvPr>
            <p:ph type="ctrTitle" idx="2"/>
          </p:nvPr>
        </p:nvSpPr>
        <p:spPr>
          <a:xfrm flipH="1">
            <a:off x="3632998" y="2196533"/>
            <a:ext cx="1878000" cy="7704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1800"/>
              <a:buNone/>
              <a:defRPr sz="2000" b="0">
                <a:latin typeface="Chelsea Market"/>
                <a:ea typeface="Chelsea Market"/>
                <a:cs typeface="Chelsea Market"/>
                <a:sym typeface="Chelsea Market"/>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55" name="Google Shape;155;p15"/>
          <p:cNvSpPr txBox="1">
            <a:spLocks noGrp="1"/>
          </p:cNvSpPr>
          <p:nvPr>
            <p:ph type="subTitle" idx="3"/>
          </p:nvPr>
        </p:nvSpPr>
        <p:spPr>
          <a:xfrm flipH="1">
            <a:off x="3514659" y="2770912"/>
            <a:ext cx="2114700" cy="8457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156" name="Google Shape;156;p15"/>
          <p:cNvSpPr txBox="1">
            <a:spLocks noGrp="1"/>
          </p:cNvSpPr>
          <p:nvPr>
            <p:ph type="ctrTitle" idx="4"/>
          </p:nvPr>
        </p:nvSpPr>
        <p:spPr>
          <a:xfrm flipH="1">
            <a:off x="6100107" y="2196537"/>
            <a:ext cx="1560600" cy="7704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1800"/>
              <a:buNone/>
              <a:defRPr sz="2000" b="0">
                <a:latin typeface="Chelsea Market"/>
                <a:ea typeface="Chelsea Market"/>
                <a:cs typeface="Chelsea Market"/>
                <a:sym typeface="Chelsea Market"/>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57" name="Google Shape;157;p15"/>
          <p:cNvSpPr txBox="1">
            <a:spLocks noGrp="1"/>
          </p:cNvSpPr>
          <p:nvPr>
            <p:ph type="subTitle" idx="5"/>
          </p:nvPr>
        </p:nvSpPr>
        <p:spPr>
          <a:xfrm flipH="1">
            <a:off x="5823057" y="2770912"/>
            <a:ext cx="2114700" cy="8457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158" name="Google Shape;158;p15"/>
          <p:cNvSpPr txBox="1">
            <a:spLocks noGrp="1"/>
          </p:cNvSpPr>
          <p:nvPr>
            <p:ph type="ctrTitle" idx="6"/>
          </p:nvPr>
        </p:nvSpPr>
        <p:spPr>
          <a:xfrm flipH="1">
            <a:off x="1476936" y="4344894"/>
            <a:ext cx="1560600" cy="7704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1800"/>
              <a:buNone/>
              <a:defRPr sz="2000" b="0">
                <a:latin typeface="Chelsea Market"/>
                <a:ea typeface="Chelsea Market"/>
                <a:cs typeface="Chelsea Market"/>
                <a:sym typeface="Chelsea Market"/>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59" name="Google Shape;159;p15"/>
          <p:cNvSpPr txBox="1">
            <a:spLocks noGrp="1"/>
          </p:cNvSpPr>
          <p:nvPr>
            <p:ph type="subTitle" idx="7"/>
          </p:nvPr>
        </p:nvSpPr>
        <p:spPr>
          <a:xfrm flipH="1">
            <a:off x="1199886" y="4925819"/>
            <a:ext cx="2114700" cy="8457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160" name="Google Shape;160;p15"/>
          <p:cNvSpPr txBox="1">
            <a:spLocks noGrp="1"/>
          </p:cNvSpPr>
          <p:nvPr>
            <p:ph type="ctrTitle" idx="8"/>
          </p:nvPr>
        </p:nvSpPr>
        <p:spPr>
          <a:xfrm flipH="1">
            <a:off x="3791709" y="4344894"/>
            <a:ext cx="1560600" cy="7704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1800"/>
              <a:buNone/>
              <a:defRPr sz="2000" b="0">
                <a:latin typeface="Chelsea Market"/>
                <a:ea typeface="Chelsea Market"/>
                <a:cs typeface="Chelsea Market"/>
                <a:sym typeface="Chelsea Market"/>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61" name="Google Shape;161;p15"/>
          <p:cNvSpPr txBox="1">
            <a:spLocks noGrp="1"/>
          </p:cNvSpPr>
          <p:nvPr>
            <p:ph type="subTitle" idx="9"/>
          </p:nvPr>
        </p:nvSpPr>
        <p:spPr>
          <a:xfrm flipH="1">
            <a:off x="3514659" y="4925819"/>
            <a:ext cx="2114700" cy="8457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162" name="Google Shape;162;p15"/>
          <p:cNvSpPr txBox="1">
            <a:spLocks noGrp="1"/>
          </p:cNvSpPr>
          <p:nvPr>
            <p:ph type="ctrTitle" idx="13"/>
          </p:nvPr>
        </p:nvSpPr>
        <p:spPr>
          <a:xfrm flipH="1">
            <a:off x="6100107" y="4344894"/>
            <a:ext cx="1560600" cy="7704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1800"/>
              <a:buNone/>
              <a:defRPr sz="2000" b="0">
                <a:latin typeface="Chelsea Market"/>
                <a:ea typeface="Chelsea Market"/>
                <a:cs typeface="Chelsea Market"/>
                <a:sym typeface="Chelsea Market"/>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63" name="Google Shape;163;p15"/>
          <p:cNvSpPr txBox="1">
            <a:spLocks noGrp="1"/>
          </p:cNvSpPr>
          <p:nvPr>
            <p:ph type="subTitle" idx="14"/>
          </p:nvPr>
        </p:nvSpPr>
        <p:spPr>
          <a:xfrm flipH="1">
            <a:off x="5823057" y="4925819"/>
            <a:ext cx="2114700" cy="8457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164" name="Google Shape;164;p15"/>
          <p:cNvSpPr txBox="1">
            <a:spLocks noGrp="1"/>
          </p:cNvSpPr>
          <p:nvPr>
            <p:ph type="title" idx="15"/>
          </p:nvPr>
        </p:nvSpPr>
        <p:spPr>
          <a:xfrm>
            <a:off x="895350" y="659214"/>
            <a:ext cx="7353300" cy="846900"/>
          </a:xfrm>
          <a:prstGeom prst="rect">
            <a:avLst/>
          </a:prstGeom>
        </p:spPr>
        <p:txBody>
          <a:bodyPr spcFirstLastPara="1" wrap="square" lIns="68575" tIns="34275" rIns="68575" bIns="3427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title and text">
  <p:cSld name="SECTION_HEADER_1_1">
    <p:spTree>
      <p:nvGrpSpPr>
        <p:cNvPr id="1" name="Shape 165"/>
        <p:cNvGrpSpPr/>
        <p:nvPr/>
      </p:nvGrpSpPr>
      <p:grpSpPr>
        <a:xfrm>
          <a:off x="0" y="0"/>
          <a:ext cx="0" cy="0"/>
          <a:chOff x="0" y="0"/>
          <a:chExt cx="0" cy="0"/>
        </a:xfrm>
      </p:grpSpPr>
      <p:grpSp>
        <p:nvGrpSpPr>
          <p:cNvPr id="166" name="Google Shape;166;p16"/>
          <p:cNvGrpSpPr/>
          <p:nvPr/>
        </p:nvGrpSpPr>
        <p:grpSpPr>
          <a:xfrm rot="324369">
            <a:off x="1086090" y="1140848"/>
            <a:ext cx="6912011" cy="4736924"/>
            <a:chOff x="2016900" y="1269275"/>
            <a:chExt cx="6591250" cy="2916825"/>
          </a:xfrm>
        </p:grpSpPr>
        <p:sp>
          <p:nvSpPr>
            <p:cNvPr id="167" name="Google Shape;167;p16"/>
            <p:cNvSpPr/>
            <p:nvPr/>
          </p:nvSpPr>
          <p:spPr>
            <a:xfrm>
              <a:off x="2028525" y="1278000"/>
              <a:ext cx="6579625" cy="2908100"/>
            </a:xfrm>
            <a:custGeom>
              <a:avLst/>
              <a:gdLst/>
              <a:ahLst/>
              <a:cxnLst/>
              <a:rect l="l" t="t" r="r" b="b"/>
              <a:pathLst>
                <a:path w="263185" h="116324" extrusionOk="0">
                  <a:moveTo>
                    <a:pt x="1" y="0"/>
                  </a:moveTo>
                  <a:lnTo>
                    <a:pt x="1" y="116324"/>
                  </a:lnTo>
                  <a:lnTo>
                    <a:pt x="263184" y="116324"/>
                  </a:lnTo>
                  <a:lnTo>
                    <a:pt x="263184" y="0"/>
                  </a:lnTo>
                  <a:close/>
                </a:path>
              </a:pathLst>
            </a:custGeom>
            <a:solidFill>
              <a:srgbClr val="FFFFFF"/>
            </a:solidFill>
            <a:ln>
              <a:noFill/>
            </a:ln>
            <a:effectLst>
              <a:outerShdw blurRad="100013"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2016900" y="17302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2016900" y="18756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2016900" y="21620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2016900" y="23074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2016900" y="25953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2016900" y="27407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2016900" y="30272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2016900" y="31726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2016900" y="346050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2016900" y="3605925"/>
              <a:ext cx="6591250" cy="25"/>
            </a:xfrm>
            <a:custGeom>
              <a:avLst/>
              <a:gdLst/>
              <a:ahLst/>
              <a:cxnLst/>
              <a:rect l="l" t="t" r="r" b="b"/>
              <a:pathLst>
                <a:path w="263650" h="1" fill="none" extrusionOk="0">
                  <a:moveTo>
                    <a:pt x="1" y="0"/>
                  </a:moveTo>
                  <a:lnTo>
                    <a:pt x="263649" y="0"/>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2016900" y="3892350"/>
              <a:ext cx="6591250" cy="25"/>
            </a:xfrm>
            <a:custGeom>
              <a:avLst/>
              <a:gdLst/>
              <a:ahLst/>
              <a:cxnLst/>
              <a:rect l="l" t="t" r="r" b="b"/>
              <a:pathLst>
                <a:path w="263650" h="1" fill="none" extrusionOk="0">
                  <a:moveTo>
                    <a:pt x="1" y="1"/>
                  </a:moveTo>
                  <a:lnTo>
                    <a:pt x="263649" y="1"/>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2016900" y="4037775"/>
              <a:ext cx="6591250" cy="25"/>
            </a:xfrm>
            <a:custGeom>
              <a:avLst/>
              <a:gdLst/>
              <a:ahLst/>
              <a:cxnLst/>
              <a:rect l="l" t="t" r="r" b="b"/>
              <a:pathLst>
                <a:path w="263650" h="1" fill="none" extrusionOk="0">
                  <a:moveTo>
                    <a:pt x="1" y="0"/>
                  </a:moveTo>
                  <a:lnTo>
                    <a:pt x="263649" y="0"/>
                  </a:lnTo>
                </a:path>
              </a:pathLst>
            </a:custGeom>
            <a:solidFill>
              <a:srgbClr val="A1DAF8"/>
            </a:solidFill>
            <a:ln w="9525" cap="flat" cmpd="sng">
              <a:solidFill>
                <a:srgbClr val="D1EAF7"/>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2892250" y="1269275"/>
              <a:ext cx="25" cy="2916825"/>
            </a:xfrm>
            <a:custGeom>
              <a:avLst/>
              <a:gdLst/>
              <a:ahLst/>
              <a:cxnLst/>
              <a:rect l="l" t="t" r="r" b="b"/>
              <a:pathLst>
                <a:path w="1" h="116673" fill="none" extrusionOk="0">
                  <a:moveTo>
                    <a:pt x="0" y="0"/>
                  </a:moveTo>
                  <a:lnTo>
                    <a:pt x="0" y="116673"/>
                  </a:lnTo>
                </a:path>
              </a:pathLst>
            </a:custGeom>
            <a:solidFill>
              <a:srgbClr val="E72D53"/>
            </a:solidFill>
            <a:ln w="18900" cap="flat" cmpd="sng">
              <a:solidFill>
                <a:srgbClr val="E72D53"/>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16"/>
          <p:cNvSpPr txBox="1">
            <a:spLocks noGrp="1"/>
          </p:cNvSpPr>
          <p:nvPr>
            <p:ph type="title"/>
          </p:nvPr>
        </p:nvSpPr>
        <p:spPr>
          <a:xfrm rot="-348292">
            <a:off x="1155760" y="1266447"/>
            <a:ext cx="2340301" cy="1771670"/>
          </a:xfrm>
          <a:prstGeom prst="rect">
            <a:avLst/>
          </a:prstGeom>
        </p:spPr>
        <p:txBody>
          <a:bodyPr spcFirstLastPara="1" wrap="square" lIns="68575" tIns="34275" rIns="68575" bIns="34275" anchor="ctr" anchorCtr="0">
            <a:noAutofit/>
          </a:bodyPr>
          <a:lstStyle>
            <a:lvl1pPr lvl="0" algn="ctr" rtl="0">
              <a:spcBef>
                <a:spcPts val="0"/>
              </a:spcBef>
              <a:spcAft>
                <a:spcPts val="0"/>
              </a:spcAft>
              <a:buSzPts val="3600"/>
              <a:buNone/>
              <a:defRPr sz="4500" b="0">
                <a:solidFill>
                  <a:schemeClr val="accent1"/>
                </a:solidFill>
                <a:latin typeface="Chelsea Market"/>
                <a:ea typeface="Chelsea Market"/>
                <a:cs typeface="Chelsea Market"/>
                <a:sym typeface="Chelsea Marke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2" name="Google Shape;182;p16"/>
          <p:cNvSpPr txBox="1">
            <a:spLocks noGrp="1"/>
          </p:cNvSpPr>
          <p:nvPr>
            <p:ph type="subTitle" idx="1"/>
          </p:nvPr>
        </p:nvSpPr>
        <p:spPr>
          <a:xfrm flipH="1">
            <a:off x="4108275" y="2612800"/>
            <a:ext cx="2875800" cy="2019300"/>
          </a:xfrm>
          <a:prstGeom prst="rect">
            <a:avLst/>
          </a:prstGeom>
        </p:spPr>
        <p:txBody>
          <a:bodyPr spcFirstLastPara="1" wrap="square" lIns="68575" tIns="34275" rIns="68575" bIns="34275" anchor="ctr" anchorCtr="0">
            <a:noAutofit/>
          </a:bodyPr>
          <a:lstStyle>
            <a:lvl1pPr lvl="0" rtl="0">
              <a:lnSpc>
                <a:spcPct val="100000"/>
              </a:lnSpc>
              <a:spcBef>
                <a:spcPts val="800"/>
              </a:spcBef>
              <a:spcAft>
                <a:spcPts val="0"/>
              </a:spcAft>
              <a:buSzPts val="1400"/>
              <a:buNone/>
              <a:defRPr/>
            </a:lvl1pPr>
            <a:lvl2pPr lvl="1" algn="ctr" rtl="0">
              <a:lnSpc>
                <a:spcPct val="100000"/>
              </a:lnSpc>
              <a:spcBef>
                <a:spcPts val="400"/>
              </a:spcBef>
              <a:spcAft>
                <a:spcPts val="0"/>
              </a:spcAft>
              <a:buSzPts val="1400"/>
              <a:buNone/>
              <a:defRPr sz="1400"/>
            </a:lvl2pPr>
            <a:lvl3pPr lvl="2" algn="ctr" rtl="0">
              <a:lnSpc>
                <a:spcPct val="100000"/>
              </a:lnSpc>
              <a:spcBef>
                <a:spcPts val="400"/>
              </a:spcBef>
              <a:spcAft>
                <a:spcPts val="0"/>
              </a:spcAft>
              <a:buSzPts val="1400"/>
              <a:buNone/>
              <a:defRPr sz="1400"/>
            </a:lvl3pPr>
            <a:lvl4pPr lvl="3" algn="ctr" rtl="0">
              <a:lnSpc>
                <a:spcPct val="100000"/>
              </a:lnSpc>
              <a:spcBef>
                <a:spcPts val="400"/>
              </a:spcBef>
              <a:spcAft>
                <a:spcPts val="0"/>
              </a:spcAft>
              <a:buSzPts val="1400"/>
              <a:buNone/>
              <a:defRPr sz="1400"/>
            </a:lvl4pPr>
            <a:lvl5pPr lvl="4" algn="ctr" rtl="0">
              <a:lnSpc>
                <a:spcPct val="100000"/>
              </a:lnSpc>
              <a:spcBef>
                <a:spcPts val="400"/>
              </a:spcBef>
              <a:spcAft>
                <a:spcPts val="0"/>
              </a:spcAft>
              <a:buSzPts val="1400"/>
              <a:buNone/>
              <a:defRPr sz="1400"/>
            </a:lvl5pPr>
            <a:lvl6pPr lvl="5" algn="ctr" rtl="0">
              <a:lnSpc>
                <a:spcPct val="100000"/>
              </a:lnSpc>
              <a:spcBef>
                <a:spcPts val="400"/>
              </a:spcBef>
              <a:spcAft>
                <a:spcPts val="0"/>
              </a:spcAft>
              <a:buSzPts val="1400"/>
              <a:buNone/>
              <a:defRPr sz="1400"/>
            </a:lvl6pPr>
            <a:lvl7pPr lvl="6" algn="ctr" rtl="0">
              <a:lnSpc>
                <a:spcPct val="100000"/>
              </a:lnSpc>
              <a:spcBef>
                <a:spcPts val="400"/>
              </a:spcBef>
              <a:spcAft>
                <a:spcPts val="0"/>
              </a:spcAft>
              <a:buSzPts val="1400"/>
              <a:buNone/>
              <a:defRPr sz="1400"/>
            </a:lvl7pPr>
            <a:lvl8pPr lvl="7" algn="ctr" rtl="0">
              <a:lnSpc>
                <a:spcPct val="100000"/>
              </a:lnSpc>
              <a:spcBef>
                <a:spcPts val="400"/>
              </a:spcBef>
              <a:spcAft>
                <a:spcPts val="0"/>
              </a:spcAft>
              <a:buSzPts val="1400"/>
              <a:buNone/>
              <a:defRPr sz="1400"/>
            </a:lvl8pPr>
            <a:lvl9pPr lvl="8" algn="ctr" rtl="0">
              <a:lnSpc>
                <a:spcPct val="100000"/>
              </a:lnSpc>
              <a:spcBef>
                <a:spcPts val="400"/>
              </a:spcBef>
              <a:spcAft>
                <a:spcPts val="0"/>
              </a:spcAft>
              <a:buSzPts val="14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2">
  <p:cSld name="CUSTOM_6">
    <p:spTree>
      <p:nvGrpSpPr>
        <p:cNvPr id="1" name="Shape 183"/>
        <p:cNvGrpSpPr/>
        <p:nvPr/>
      </p:nvGrpSpPr>
      <p:grpSpPr>
        <a:xfrm>
          <a:off x="0" y="0"/>
          <a:ext cx="0" cy="0"/>
          <a:chOff x="0" y="0"/>
          <a:chExt cx="0" cy="0"/>
        </a:xfrm>
      </p:grpSpPr>
      <p:sp>
        <p:nvSpPr>
          <p:cNvPr id="184" name="Google Shape;184;p17"/>
          <p:cNvSpPr/>
          <p:nvPr/>
        </p:nvSpPr>
        <p:spPr>
          <a:xfrm rot="-291905" flipH="1">
            <a:off x="2130425" y="816937"/>
            <a:ext cx="3483128" cy="5263775"/>
          </a:xfrm>
          <a:custGeom>
            <a:avLst/>
            <a:gdLst/>
            <a:ahLst/>
            <a:cxnLst/>
            <a:rect l="l" t="t" r="r" b="b"/>
            <a:pathLst>
              <a:path w="34540" h="39245" extrusionOk="0">
                <a:moveTo>
                  <a:pt x="1" y="0"/>
                </a:moveTo>
                <a:lnTo>
                  <a:pt x="1" y="39245"/>
                </a:lnTo>
                <a:lnTo>
                  <a:pt x="34539" y="39245"/>
                </a:lnTo>
                <a:lnTo>
                  <a:pt x="34539" y="1374"/>
                </a:lnTo>
                <a:cubicBezTo>
                  <a:pt x="34239" y="901"/>
                  <a:pt x="34065" y="395"/>
                  <a:pt x="33702" y="0"/>
                </a:cubicBezTo>
                <a:lnTo>
                  <a:pt x="32818" y="0"/>
                </a:lnTo>
                <a:cubicBezTo>
                  <a:pt x="32660" y="537"/>
                  <a:pt x="32470" y="1074"/>
                  <a:pt x="32628" y="1564"/>
                </a:cubicBezTo>
                <a:cubicBezTo>
                  <a:pt x="33276" y="1864"/>
                  <a:pt x="33197" y="2827"/>
                  <a:pt x="32486" y="3017"/>
                </a:cubicBezTo>
                <a:cubicBezTo>
                  <a:pt x="32419" y="3033"/>
                  <a:pt x="32354" y="3041"/>
                  <a:pt x="32291" y="3041"/>
                </a:cubicBezTo>
                <a:cubicBezTo>
                  <a:pt x="31683" y="3041"/>
                  <a:pt x="31280" y="2330"/>
                  <a:pt x="31681" y="1801"/>
                </a:cubicBezTo>
                <a:lnTo>
                  <a:pt x="31681" y="0"/>
                </a:lnTo>
                <a:lnTo>
                  <a:pt x="30117" y="0"/>
                </a:lnTo>
                <a:cubicBezTo>
                  <a:pt x="30086" y="553"/>
                  <a:pt x="30117" y="1090"/>
                  <a:pt x="30243" y="1627"/>
                </a:cubicBezTo>
                <a:cubicBezTo>
                  <a:pt x="30861" y="2075"/>
                  <a:pt x="30543" y="3034"/>
                  <a:pt x="29807" y="3034"/>
                </a:cubicBezTo>
                <a:cubicBezTo>
                  <a:pt x="29789" y="3034"/>
                  <a:pt x="29772" y="3034"/>
                  <a:pt x="29754" y="3033"/>
                </a:cubicBezTo>
                <a:cubicBezTo>
                  <a:pt x="28980" y="3001"/>
                  <a:pt x="28743" y="1975"/>
                  <a:pt x="29406" y="1596"/>
                </a:cubicBezTo>
                <a:cubicBezTo>
                  <a:pt x="29485" y="1059"/>
                  <a:pt x="29517" y="537"/>
                  <a:pt x="29485" y="0"/>
                </a:cubicBezTo>
                <a:lnTo>
                  <a:pt x="27685" y="0"/>
                </a:lnTo>
                <a:cubicBezTo>
                  <a:pt x="27732" y="632"/>
                  <a:pt x="27827" y="1248"/>
                  <a:pt x="27954" y="1864"/>
                </a:cubicBezTo>
                <a:cubicBezTo>
                  <a:pt x="28265" y="2402"/>
                  <a:pt x="27866" y="3028"/>
                  <a:pt x="27303" y="3028"/>
                </a:cubicBezTo>
                <a:cubicBezTo>
                  <a:pt x="27238" y="3028"/>
                  <a:pt x="27170" y="3019"/>
                  <a:pt x="27101" y="3001"/>
                </a:cubicBezTo>
                <a:cubicBezTo>
                  <a:pt x="26437" y="2843"/>
                  <a:pt x="26295" y="1959"/>
                  <a:pt x="26895" y="1596"/>
                </a:cubicBezTo>
                <a:cubicBezTo>
                  <a:pt x="26943" y="1059"/>
                  <a:pt x="27148" y="553"/>
                  <a:pt x="27038" y="0"/>
                </a:cubicBezTo>
                <a:lnTo>
                  <a:pt x="25064" y="0"/>
                </a:lnTo>
                <a:cubicBezTo>
                  <a:pt x="25127" y="601"/>
                  <a:pt x="25237" y="1185"/>
                  <a:pt x="25379" y="1769"/>
                </a:cubicBezTo>
                <a:cubicBezTo>
                  <a:pt x="25790" y="2286"/>
                  <a:pt x="25411" y="3036"/>
                  <a:pt x="24777" y="3036"/>
                </a:cubicBezTo>
                <a:cubicBezTo>
                  <a:pt x="24751" y="3036"/>
                  <a:pt x="24726" y="3035"/>
                  <a:pt x="24700" y="3033"/>
                </a:cubicBezTo>
                <a:cubicBezTo>
                  <a:pt x="24005" y="2954"/>
                  <a:pt x="23753" y="2085"/>
                  <a:pt x="24290" y="1659"/>
                </a:cubicBezTo>
                <a:cubicBezTo>
                  <a:pt x="24369" y="1106"/>
                  <a:pt x="24384" y="553"/>
                  <a:pt x="24353" y="0"/>
                </a:cubicBezTo>
                <a:lnTo>
                  <a:pt x="23026" y="0"/>
                </a:lnTo>
                <a:cubicBezTo>
                  <a:pt x="22979" y="537"/>
                  <a:pt x="22774" y="1090"/>
                  <a:pt x="22726" y="1643"/>
                </a:cubicBezTo>
                <a:cubicBezTo>
                  <a:pt x="23343" y="2075"/>
                  <a:pt x="23011" y="3034"/>
                  <a:pt x="22274" y="3034"/>
                </a:cubicBezTo>
                <a:cubicBezTo>
                  <a:pt x="22256" y="3034"/>
                  <a:pt x="22239" y="3034"/>
                  <a:pt x="22221" y="3033"/>
                </a:cubicBezTo>
                <a:cubicBezTo>
                  <a:pt x="21447" y="2985"/>
                  <a:pt x="21226" y="1943"/>
                  <a:pt x="21921" y="1580"/>
                </a:cubicBezTo>
                <a:cubicBezTo>
                  <a:pt x="22016" y="1043"/>
                  <a:pt x="22142" y="522"/>
                  <a:pt x="22205" y="0"/>
                </a:cubicBezTo>
                <a:lnTo>
                  <a:pt x="19994" y="0"/>
                </a:lnTo>
                <a:cubicBezTo>
                  <a:pt x="19963" y="506"/>
                  <a:pt x="19836" y="1185"/>
                  <a:pt x="20041" y="1532"/>
                </a:cubicBezTo>
                <a:cubicBezTo>
                  <a:pt x="20752" y="1801"/>
                  <a:pt x="20705" y="2827"/>
                  <a:pt x="19963" y="3017"/>
                </a:cubicBezTo>
                <a:cubicBezTo>
                  <a:pt x="19894" y="3035"/>
                  <a:pt x="19828" y="3043"/>
                  <a:pt x="19763" y="3043"/>
                </a:cubicBezTo>
                <a:cubicBezTo>
                  <a:pt x="19142" y="3043"/>
                  <a:pt x="18731" y="2269"/>
                  <a:pt x="19189" y="1753"/>
                </a:cubicBezTo>
                <a:cubicBezTo>
                  <a:pt x="19189" y="1169"/>
                  <a:pt x="19173" y="585"/>
                  <a:pt x="19141" y="0"/>
                </a:cubicBezTo>
                <a:lnTo>
                  <a:pt x="17767" y="0"/>
                </a:lnTo>
                <a:cubicBezTo>
                  <a:pt x="17752" y="632"/>
                  <a:pt x="17799" y="1280"/>
                  <a:pt x="17941" y="1896"/>
                </a:cubicBezTo>
                <a:cubicBezTo>
                  <a:pt x="18223" y="2431"/>
                  <a:pt x="17826" y="3029"/>
                  <a:pt x="17278" y="3029"/>
                </a:cubicBezTo>
                <a:cubicBezTo>
                  <a:pt x="17211" y="3029"/>
                  <a:pt x="17143" y="3020"/>
                  <a:pt x="17072" y="3001"/>
                </a:cubicBezTo>
                <a:cubicBezTo>
                  <a:pt x="16425" y="2843"/>
                  <a:pt x="16283" y="1990"/>
                  <a:pt x="16836" y="1627"/>
                </a:cubicBezTo>
                <a:cubicBezTo>
                  <a:pt x="16962" y="1090"/>
                  <a:pt x="16994" y="537"/>
                  <a:pt x="16962" y="0"/>
                </a:cubicBezTo>
                <a:lnTo>
                  <a:pt x="15462" y="0"/>
                </a:lnTo>
                <a:cubicBezTo>
                  <a:pt x="15462" y="664"/>
                  <a:pt x="15477" y="1564"/>
                  <a:pt x="15477" y="1975"/>
                </a:cubicBezTo>
                <a:cubicBezTo>
                  <a:pt x="15509" y="2069"/>
                  <a:pt x="15525" y="2164"/>
                  <a:pt x="15525" y="2259"/>
                </a:cubicBezTo>
                <a:cubicBezTo>
                  <a:pt x="15556" y="2701"/>
                  <a:pt x="15209" y="3064"/>
                  <a:pt x="14767" y="3064"/>
                </a:cubicBezTo>
                <a:cubicBezTo>
                  <a:pt x="14325" y="3064"/>
                  <a:pt x="13961" y="2701"/>
                  <a:pt x="13993" y="2259"/>
                </a:cubicBezTo>
                <a:cubicBezTo>
                  <a:pt x="14025" y="1927"/>
                  <a:pt x="14230" y="1643"/>
                  <a:pt x="14546" y="1532"/>
                </a:cubicBezTo>
                <a:cubicBezTo>
                  <a:pt x="14767" y="774"/>
                  <a:pt x="14625" y="601"/>
                  <a:pt x="14719" y="0"/>
                </a:cubicBezTo>
                <a:lnTo>
                  <a:pt x="13393" y="0"/>
                </a:lnTo>
                <a:cubicBezTo>
                  <a:pt x="13251" y="585"/>
                  <a:pt x="12966" y="1122"/>
                  <a:pt x="12809" y="1722"/>
                </a:cubicBezTo>
                <a:cubicBezTo>
                  <a:pt x="13296" y="2239"/>
                  <a:pt x="12911" y="3042"/>
                  <a:pt x="12267" y="3042"/>
                </a:cubicBezTo>
                <a:cubicBezTo>
                  <a:pt x="12203" y="3042"/>
                  <a:pt x="12135" y="3034"/>
                  <a:pt x="12066" y="3017"/>
                </a:cubicBezTo>
                <a:cubicBezTo>
                  <a:pt x="11308" y="2827"/>
                  <a:pt x="11277" y="1753"/>
                  <a:pt x="12035" y="1532"/>
                </a:cubicBezTo>
                <a:cubicBezTo>
                  <a:pt x="12145" y="1027"/>
                  <a:pt x="12272" y="522"/>
                  <a:pt x="12335" y="0"/>
                </a:cubicBezTo>
                <a:lnTo>
                  <a:pt x="10124" y="0"/>
                </a:lnTo>
                <a:cubicBezTo>
                  <a:pt x="10250" y="616"/>
                  <a:pt x="10282" y="1217"/>
                  <a:pt x="10376" y="1817"/>
                </a:cubicBezTo>
                <a:cubicBezTo>
                  <a:pt x="10471" y="1943"/>
                  <a:pt x="10519" y="2101"/>
                  <a:pt x="10519" y="2275"/>
                </a:cubicBezTo>
                <a:cubicBezTo>
                  <a:pt x="10519" y="2718"/>
                  <a:pt x="10153" y="3049"/>
                  <a:pt x="9748" y="3049"/>
                </a:cubicBezTo>
                <a:cubicBezTo>
                  <a:pt x="9647" y="3049"/>
                  <a:pt x="9545" y="3029"/>
                  <a:pt x="9445" y="2985"/>
                </a:cubicBezTo>
                <a:cubicBezTo>
                  <a:pt x="8924" y="2764"/>
                  <a:pt x="8813" y="2085"/>
                  <a:pt x="9224" y="1706"/>
                </a:cubicBezTo>
                <a:cubicBezTo>
                  <a:pt x="9318" y="1138"/>
                  <a:pt x="9397" y="569"/>
                  <a:pt x="9445" y="0"/>
                </a:cubicBezTo>
                <a:lnTo>
                  <a:pt x="7755" y="0"/>
                </a:lnTo>
                <a:cubicBezTo>
                  <a:pt x="7755" y="601"/>
                  <a:pt x="7850" y="1185"/>
                  <a:pt x="7834" y="1769"/>
                </a:cubicBezTo>
                <a:cubicBezTo>
                  <a:pt x="7960" y="1911"/>
                  <a:pt x="8023" y="2085"/>
                  <a:pt x="8023" y="2275"/>
                </a:cubicBezTo>
                <a:cubicBezTo>
                  <a:pt x="8023" y="2725"/>
                  <a:pt x="7658" y="3044"/>
                  <a:pt x="7252" y="3044"/>
                </a:cubicBezTo>
                <a:cubicBezTo>
                  <a:pt x="7131" y="3044"/>
                  <a:pt x="7006" y="3015"/>
                  <a:pt x="6886" y="2954"/>
                </a:cubicBezTo>
                <a:cubicBezTo>
                  <a:pt x="6365" y="2669"/>
                  <a:pt x="6349" y="1927"/>
                  <a:pt x="6839" y="1611"/>
                </a:cubicBezTo>
                <a:cubicBezTo>
                  <a:pt x="6997" y="1090"/>
                  <a:pt x="7076" y="553"/>
                  <a:pt x="7060" y="0"/>
                </a:cubicBezTo>
                <a:lnTo>
                  <a:pt x="5323" y="0"/>
                </a:lnTo>
                <a:lnTo>
                  <a:pt x="5323" y="1769"/>
                </a:lnTo>
                <a:cubicBezTo>
                  <a:pt x="5791" y="2292"/>
                  <a:pt x="5372" y="3054"/>
                  <a:pt x="4755" y="3054"/>
                </a:cubicBezTo>
                <a:cubicBezTo>
                  <a:pt x="4663" y="3054"/>
                  <a:pt x="4568" y="3038"/>
                  <a:pt x="4470" y="3001"/>
                </a:cubicBezTo>
                <a:cubicBezTo>
                  <a:pt x="3728" y="2717"/>
                  <a:pt x="3854" y="1611"/>
                  <a:pt x="4644" y="1501"/>
                </a:cubicBezTo>
                <a:cubicBezTo>
                  <a:pt x="4691" y="995"/>
                  <a:pt x="4707" y="522"/>
                  <a:pt x="4707" y="0"/>
                </a:cubicBezTo>
                <a:lnTo>
                  <a:pt x="2970" y="0"/>
                </a:lnTo>
                <a:cubicBezTo>
                  <a:pt x="2970" y="664"/>
                  <a:pt x="3033" y="1343"/>
                  <a:pt x="2970" y="1990"/>
                </a:cubicBezTo>
                <a:cubicBezTo>
                  <a:pt x="3172" y="2534"/>
                  <a:pt x="2746" y="3038"/>
                  <a:pt x="2252" y="3038"/>
                </a:cubicBezTo>
                <a:cubicBezTo>
                  <a:pt x="2129" y="3038"/>
                  <a:pt x="2003" y="3007"/>
                  <a:pt x="1880" y="2938"/>
                </a:cubicBezTo>
                <a:cubicBezTo>
                  <a:pt x="1248" y="2590"/>
                  <a:pt x="1391" y="1643"/>
                  <a:pt x="2101" y="1517"/>
                </a:cubicBezTo>
                <a:cubicBezTo>
                  <a:pt x="2212" y="1043"/>
                  <a:pt x="2275" y="522"/>
                  <a:pt x="2401" y="0"/>
                </a:cubicBezTo>
                <a:close/>
              </a:path>
            </a:pathLst>
          </a:custGeom>
          <a:solidFill>
            <a:srgbClr val="FFFFFF"/>
          </a:solidFill>
          <a:ln>
            <a:noFill/>
          </a:ln>
          <a:effectLst>
            <a:outerShdw blurRad="57150" dist="38100" dir="5400000" algn="bl" rotWithShape="0">
              <a:srgbClr val="783F04">
                <a:alpha val="3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17"/>
          <p:cNvSpPr/>
          <p:nvPr/>
        </p:nvSpPr>
        <p:spPr>
          <a:xfrm rot="286688">
            <a:off x="5302804" y="1770831"/>
            <a:ext cx="2618204" cy="2474063"/>
          </a:xfrm>
          <a:custGeom>
            <a:avLst/>
            <a:gdLst/>
            <a:ahLst/>
            <a:cxnLst/>
            <a:rect l="l" t="t" r="r" b="b"/>
            <a:pathLst>
              <a:path w="289820" h="205901" extrusionOk="0">
                <a:moveTo>
                  <a:pt x="152726" y="1"/>
                </a:moveTo>
                <a:cubicBezTo>
                  <a:pt x="146425" y="1"/>
                  <a:pt x="140094" y="2767"/>
                  <a:pt x="135797" y="8344"/>
                </a:cubicBezTo>
                <a:lnTo>
                  <a:pt x="10672" y="171715"/>
                </a:lnTo>
                <a:cubicBezTo>
                  <a:pt x="1" y="185692"/>
                  <a:pt x="10011" y="205900"/>
                  <a:pt x="27576" y="205900"/>
                </a:cubicBezTo>
                <a:lnTo>
                  <a:pt x="262717" y="205900"/>
                </a:lnTo>
                <a:cubicBezTo>
                  <a:pt x="279715" y="205900"/>
                  <a:pt x="289820" y="186919"/>
                  <a:pt x="280376" y="172754"/>
                </a:cubicBezTo>
                <a:lnTo>
                  <a:pt x="170266" y="9382"/>
                </a:lnTo>
                <a:cubicBezTo>
                  <a:pt x="166124" y="3145"/>
                  <a:pt x="159443" y="1"/>
                  <a:pt x="152726" y="1"/>
                </a:cubicBezTo>
                <a:close/>
              </a:path>
            </a:pathLst>
          </a:custGeom>
          <a:solidFill>
            <a:srgbClr val="CCEEF7"/>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txBox="1">
            <a:spLocks noGrp="1"/>
          </p:cNvSpPr>
          <p:nvPr>
            <p:ph type="ctrTitle"/>
          </p:nvPr>
        </p:nvSpPr>
        <p:spPr>
          <a:xfrm rot="-291610" flipH="1">
            <a:off x="2451204" y="1069123"/>
            <a:ext cx="2765443" cy="3168324"/>
          </a:xfrm>
          <a:prstGeom prst="rect">
            <a:avLst/>
          </a:prstGeom>
        </p:spPr>
        <p:txBody>
          <a:bodyPr spcFirstLastPara="1" wrap="square" lIns="68575" tIns="34275" rIns="68575" bIns="34275" anchor="b" anchorCtr="0">
            <a:noAutofit/>
          </a:bodyPr>
          <a:lstStyle>
            <a:lvl1pPr lvl="0" algn="ctr" rtl="0">
              <a:spcBef>
                <a:spcPts val="0"/>
              </a:spcBef>
              <a:spcAft>
                <a:spcPts val="0"/>
              </a:spcAft>
              <a:buSzPts val="2400"/>
              <a:buNone/>
              <a:defRPr sz="4800" b="0">
                <a:solidFill>
                  <a:schemeClr val="accent1"/>
                </a:solidFill>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7" name="Google Shape;187;p17"/>
          <p:cNvSpPr txBox="1">
            <a:spLocks noGrp="1"/>
          </p:cNvSpPr>
          <p:nvPr>
            <p:ph type="subTitle" idx="1"/>
          </p:nvPr>
        </p:nvSpPr>
        <p:spPr>
          <a:xfrm rot="-291740" flipH="1">
            <a:off x="2513202" y="4438209"/>
            <a:ext cx="2849153" cy="769785"/>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400"/>
              <a:buNone/>
              <a:defRPr/>
            </a:lvl1pPr>
            <a:lvl2pPr lvl="1" algn="ctr" rtl="0">
              <a:lnSpc>
                <a:spcPct val="100000"/>
              </a:lnSpc>
              <a:spcBef>
                <a:spcPts val="400"/>
              </a:spcBef>
              <a:spcAft>
                <a:spcPts val="0"/>
              </a:spcAft>
              <a:buSzPts val="1000"/>
              <a:buNone/>
              <a:defRPr sz="1000"/>
            </a:lvl2pPr>
            <a:lvl3pPr lvl="2" algn="ctr" rtl="0">
              <a:lnSpc>
                <a:spcPct val="100000"/>
              </a:lnSpc>
              <a:spcBef>
                <a:spcPts val="400"/>
              </a:spcBef>
              <a:spcAft>
                <a:spcPts val="0"/>
              </a:spcAft>
              <a:buSzPts val="1000"/>
              <a:buNone/>
              <a:defRPr sz="1000"/>
            </a:lvl3pPr>
            <a:lvl4pPr lvl="3" algn="ctr" rtl="0">
              <a:lnSpc>
                <a:spcPct val="100000"/>
              </a:lnSpc>
              <a:spcBef>
                <a:spcPts val="400"/>
              </a:spcBef>
              <a:spcAft>
                <a:spcPts val="0"/>
              </a:spcAft>
              <a:buSzPts val="1000"/>
              <a:buNone/>
              <a:defRPr sz="1000"/>
            </a:lvl4pPr>
            <a:lvl5pPr lvl="4" algn="ctr" rtl="0">
              <a:lnSpc>
                <a:spcPct val="100000"/>
              </a:lnSpc>
              <a:spcBef>
                <a:spcPts val="400"/>
              </a:spcBef>
              <a:spcAft>
                <a:spcPts val="0"/>
              </a:spcAft>
              <a:buSzPts val="1000"/>
              <a:buNone/>
              <a:defRPr sz="1000"/>
            </a:lvl5pPr>
            <a:lvl6pPr lvl="5" algn="ctr" rtl="0">
              <a:lnSpc>
                <a:spcPct val="100000"/>
              </a:lnSpc>
              <a:spcBef>
                <a:spcPts val="400"/>
              </a:spcBef>
              <a:spcAft>
                <a:spcPts val="0"/>
              </a:spcAft>
              <a:buSzPts val="1000"/>
              <a:buNone/>
              <a:defRPr sz="1000"/>
            </a:lvl6pPr>
            <a:lvl7pPr lvl="6" algn="ctr" rtl="0">
              <a:lnSpc>
                <a:spcPct val="100000"/>
              </a:lnSpc>
              <a:spcBef>
                <a:spcPts val="400"/>
              </a:spcBef>
              <a:spcAft>
                <a:spcPts val="0"/>
              </a:spcAft>
              <a:buSzPts val="1000"/>
              <a:buNone/>
              <a:defRPr sz="1000"/>
            </a:lvl7pPr>
            <a:lvl8pPr lvl="7" algn="ctr" rtl="0">
              <a:lnSpc>
                <a:spcPct val="100000"/>
              </a:lnSpc>
              <a:spcBef>
                <a:spcPts val="400"/>
              </a:spcBef>
              <a:spcAft>
                <a:spcPts val="0"/>
              </a:spcAft>
              <a:buSzPts val="1000"/>
              <a:buNone/>
              <a:defRPr sz="1000"/>
            </a:lvl8pPr>
            <a:lvl9pPr lvl="8" algn="ctr" rtl="0">
              <a:lnSpc>
                <a:spcPct val="100000"/>
              </a:lnSpc>
              <a:spcBef>
                <a:spcPts val="400"/>
              </a:spcBef>
              <a:spcAft>
                <a:spcPts val="0"/>
              </a:spcAft>
              <a:buSzPts val="1000"/>
              <a:buNone/>
              <a:defRPr sz="1000"/>
            </a:lvl9pPr>
          </a:lstStyle>
          <a:p>
            <a:endParaRPr/>
          </a:p>
        </p:txBody>
      </p:sp>
      <p:sp>
        <p:nvSpPr>
          <p:cNvPr id="188" name="Google Shape;188;p17"/>
          <p:cNvSpPr txBox="1">
            <a:spLocks noGrp="1"/>
          </p:cNvSpPr>
          <p:nvPr>
            <p:ph type="title" idx="2" hasCustomPrompt="1"/>
          </p:nvPr>
        </p:nvSpPr>
        <p:spPr>
          <a:xfrm rot="630728" flipH="1">
            <a:off x="5954743" y="2682855"/>
            <a:ext cx="1394403" cy="1221907"/>
          </a:xfrm>
          <a:prstGeom prst="rect">
            <a:avLst/>
          </a:prstGeom>
          <a:noFill/>
        </p:spPr>
        <p:txBody>
          <a:bodyPr spcFirstLastPara="1" wrap="square" lIns="68575" tIns="34275" rIns="68575" bIns="34275" anchor="ctr" anchorCtr="0">
            <a:noAutofit/>
          </a:bodyPr>
          <a:lstStyle>
            <a:lvl1pPr lvl="0" algn="ctr" rtl="0">
              <a:spcBef>
                <a:spcPts val="0"/>
              </a:spcBef>
              <a:spcAft>
                <a:spcPts val="0"/>
              </a:spcAft>
              <a:buClr>
                <a:schemeClr val="dk2"/>
              </a:buClr>
              <a:buSzPts val="5500"/>
              <a:buNone/>
              <a:defRPr sz="4800" b="0">
                <a:latin typeface="Chelsea Market"/>
                <a:ea typeface="Chelsea Market"/>
                <a:cs typeface="Chelsea Market"/>
                <a:sym typeface="Chelsea Market"/>
              </a:defRPr>
            </a:lvl1pPr>
            <a:lvl2pPr lvl="1" algn="ctr" rtl="0">
              <a:spcBef>
                <a:spcPts val="0"/>
              </a:spcBef>
              <a:spcAft>
                <a:spcPts val="0"/>
              </a:spcAft>
              <a:buClr>
                <a:schemeClr val="dk2"/>
              </a:buClr>
              <a:buSzPts val="5500"/>
              <a:buNone/>
              <a:defRPr sz="5500">
                <a:solidFill>
                  <a:schemeClr val="dk2"/>
                </a:solidFill>
              </a:defRPr>
            </a:lvl2pPr>
            <a:lvl3pPr lvl="2" algn="ctr" rtl="0">
              <a:spcBef>
                <a:spcPts val="0"/>
              </a:spcBef>
              <a:spcAft>
                <a:spcPts val="0"/>
              </a:spcAft>
              <a:buClr>
                <a:schemeClr val="dk2"/>
              </a:buClr>
              <a:buSzPts val="5500"/>
              <a:buNone/>
              <a:defRPr sz="5500">
                <a:solidFill>
                  <a:schemeClr val="dk2"/>
                </a:solidFill>
              </a:defRPr>
            </a:lvl3pPr>
            <a:lvl4pPr lvl="3" algn="ctr" rtl="0">
              <a:spcBef>
                <a:spcPts val="0"/>
              </a:spcBef>
              <a:spcAft>
                <a:spcPts val="0"/>
              </a:spcAft>
              <a:buClr>
                <a:schemeClr val="dk2"/>
              </a:buClr>
              <a:buSzPts val="5500"/>
              <a:buNone/>
              <a:defRPr sz="5500">
                <a:solidFill>
                  <a:schemeClr val="dk2"/>
                </a:solidFill>
              </a:defRPr>
            </a:lvl4pPr>
            <a:lvl5pPr lvl="4" algn="ctr" rtl="0">
              <a:spcBef>
                <a:spcPts val="0"/>
              </a:spcBef>
              <a:spcAft>
                <a:spcPts val="0"/>
              </a:spcAft>
              <a:buClr>
                <a:schemeClr val="dk2"/>
              </a:buClr>
              <a:buSzPts val="5500"/>
              <a:buNone/>
              <a:defRPr sz="5500">
                <a:solidFill>
                  <a:schemeClr val="dk2"/>
                </a:solidFill>
              </a:defRPr>
            </a:lvl5pPr>
            <a:lvl6pPr lvl="5" algn="ctr" rtl="0">
              <a:spcBef>
                <a:spcPts val="0"/>
              </a:spcBef>
              <a:spcAft>
                <a:spcPts val="0"/>
              </a:spcAft>
              <a:buClr>
                <a:schemeClr val="dk2"/>
              </a:buClr>
              <a:buSzPts val="5500"/>
              <a:buNone/>
              <a:defRPr sz="5500">
                <a:solidFill>
                  <a:schemeClr val="dk2"/>
                </a:solidFill>
              </a:defRPr>
            </a:lvl6pPr>
            <a:lvl7pPr lvl="6" algn="ctr" rtl="0">
              <a:spcBef>
                <a:spcPts val="0"/>
              </a:spcBef>
              <a:spcAft>
                <a:spcPts val="0"/>
              </a:spcAft>
              <a:buClr>
                <a:schemeClr val="dk2"/>
              </a:buClr>
              <a:buSzPts val="5500"/>
              <a:buNone/>
              <a:defRPr sz="5500">
                <a:solidFill>
                  <a:schemeClr val="dk2"/>
                </a:solidFill>
              </a:defRPr>
            </a:lvl7pPr>
            <a:lvl8pPr lvl="7" algn="ctr" rtl="0">
              <a:spcBef>
                <a:spcPts val="0"/>
              </a:spcBef>
              <a:spcAft>
                <a:spcPts val="0"/>
              </a:spcAft>
              <a:buClr>
                <a:schemeClr val="dk2"/>
              </a:buClr>
              <a:buSzPts val="5500"/>
              <a:buNone/>
              <a:defRPr sz="5500">
                <a:solidFill>
                  <a:schemeClr val="dk2"/>
                </a:solidFill>
              </a:defRPr>
            </a:lvl8pPr>
            <a:lvl9pPr lvl="8" algn="ctr" rtl="0">
              <a:spcBef>
                <a:spcPts val="0"/>
              </a:spcBef>
              <a:spcAft>
                <a:spcPts val="0"/>
              </a:spcAft>
              <a:buClr>
                <a:schemeClr val="dk2"/>
              </a:buClr>
              <a:buSzPts val="5500"/>
              <a:buNone/>
              <a:defRPr sz="5500">
                <a:solidFill>
                  <a:schemeClr val="dk2"/>
                </a:solidFill>
              </a:defRPr>
            </a:lvl9pPr>
          </a:lstStyle>
          <a:p>
            <a:r>
              <a:t>xx%</a:t>
            </a:r>
          </a:p>
        </p:txBody>
      </p:sp>
      <p:sp>
        <p:nvSpPr>
          <p:cNvPr id="189" name="Google Shape;189;p17"/>
          <p:cNvSpPr/>
          <p:nvPr/>
        </p:nvSpPr>
        <p:spPr>
          <a:xfrm rot="3633848">
            <a:off x="6157518" y="1641522"/>
            <a:ext cx="1091338" cy="1055995"/>
          </a:xfrm>
          <a:custGeom>
            <a:avLst/>
            <a:gdLst/>
            <a:ahLst/>
            <a:cxnLst/>
            <a:rect l="l" t="t" r="r" b="b"/>
            <a:pathLst>
              <a:path w="17398" h="18195" extrusionOk="0">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dist="9525" dir="5400000" algn="bl" rotWithShape="0">
              <a:srgbClr val="783F04">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0" name="Google Shape;190;p17"/>
          <p:cNvGrpSpPr/>
          <p:nvPr/>
        </p:nvGrpSpPr>
        <p:grpSpPr>
          <a:xfrm rot="-291969" flipH="1">
            <a:off x="3487348" y="1076117"/>
            <a:ext cx="447755" cy="714869"/>
            <a:chOff x="2279900" y="1356008"/>
            <a:chExt cx="355973" cy="427192"/>
          </a:xfrm>
        </p:grpSpPr>
        <p:sp>
          <p:nvSpPr>
            <p:cNvPr id="191" name="Google Shape;191;p17"/>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7"/>
            <p:cNvGrpSpPr/>
            <p:nvPr/>
          </p:nvGrpSpPr>
          <p:grpSpPr>
            <a:xfrm>
              <a:off x="2395070" y="1356008"/>
              <a:ext cx="240802" cy="326586"/>
              <a:chOff x="1847775" y="238125"/>
              <a:chExt cx="3637500" cy="4933325"/>
            </a:xfrm>
          </p:grpSpPr>
          <p:sp>
            <p:nvSpPr>
              <p:cNvPr id="193" name="Google Shape;193;p17"/>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dist="9525" dir="6480000" algn="bl" rotWithShape="0">
                  <a:srgbClr val="BF9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picture">
  <p:cSld name="CUSTOM_12">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630775" y="3145600"/>
            <a:ext cx="4932900" cy="3218400"/>
          </a:xfrm>
          <a:prstGeom prst="rect">
            <a:avLst/>
          </a:prstGeom>
        </p:spPr>
        <p:txBody>
          <a:bodyPr spcFirstLastPara="1" wrap="square" lIns="68575" tIns="34275" rIns="68575" bIns="34275" anchor="b"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8"/>
        <p:cNvGrpSpPr/>
        <p:nvPr/>
      </p:nvGrpSpPr>
      <p:grpSpPr>
        <a:xfrm>
          <a:off x="0" y="0"/>
          <a:ext cx="0" cy="0"/>
          <a:chOff x="0" y="0"/>
          <a:chExt cx="0" cy="0"/>
        </a:xfrm>
      </p:grpSpPr>
      <p:sp>
        <p:nvSpPr>
          <p:cNvPr id="199" name="Google Shape;199;p19"/>
          <p:cNvSpPr txBox="1">
            <a:spLocks noGrp="1"/>
          </p:cNvSpPr>
          <p:nvPr>
            <p:ph type="ctrTitle"/>
          </p:nvPr>
        </p:nvSpPr>
        <p:spPr>
          <a:xfrm rot="330401" flipH="1">
            <a:off x="3755496" y="1809139"/>
            <a:ext cx="4101629" cy="1687582"/>
          </a:xfrm>
          <a:prstGeom prst="rect">
            <a:avLst/>
          </a:prstGeom>
        </p:spPr>
        <p:txBody>
          <a:bodyPr spcFirstLastPara="1" wrap="square" lIns="68575" tIns="34275" rIns="68575" bIns="34275" anchor="t" anchorCtr="0">
            <a:noAutofit/>
          </a:bodyPr>
          <a:lstStyle>
            <a:lvl1pPr lvl="0" algn="ctr" rtl="0">
              <a:spcBef>
                <a:spcPts val="0"/>
              </a:spcBef>
              <a:spcAft>
                <a:spcPts val="0"/>
              </a:spcAft>
              <a:buSzPts val="2400"/>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00" name="Google Shape;200;p19"/>
          <p:cNvSpPr txBox="1">
            <a:spLocks noGrp="1"/>
          </p:cNvSpPr>
          <p:nvPr>
            <p:ph type="subTitle" idx="1"/>
          </p:nvPr>
        </p:nvSpPr>
        <p:spPr>
          <a:xfrm rot="330570" flipH="1">
            <a:off x="4022855" y="3753855"/>
            <a:ext cx="3427735" cy="1165704"/>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1"/>
        <p:cNvGrpSpPr/>
        <p:nvPr/>
      </p:nvGrpSpPr>
      <p:grpSpPr>
        <a:xfrm>
          <a:off x="0" y="0"/>
          <a:ext cx="0" cy="0"/>
          <a:chOff x="0" y="0"/>
          <a:chExt cx="0" cy="0"/>
        </a:xfrm>
      </p:grpSpPr>
      <p:grpSp>
        <p:nvGrpSpPr>
          <p:cNvPr id="202" name="Google Shape;202;p20"/>
          <p:cNvGrpSpPr/>
          <p:nvPr/>
        </p:nvGrpSpPr>
        <p:grpSpPr>
          <a:xfrm>
            <a:off x="603816" y="459346"/>
            <a:ext cx="7936317" cy="5939124"/>
            <a:chOff x="238125" y="847975"/>
            <a:chExt cx="7143400" cy="4009400"/>
          </a:xfrm>
        </p:grpSpPr>
        <p:sp>
          <p:nvSpPr>
            <p:cNvPr id="203" name="Google Shape;203;p20"/>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0"/>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0"/>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0"/>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0"/>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0"/>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0"/>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0"/>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0"/>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0"/>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0"/>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0"/>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0"/>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0"/>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0"/>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20"/>
          <p:cNvSpPr txBox="1">
            <a:spLocks noGrp="1"/>
          </p:cNvSpPr>
          <p:nvPr>
            <p:ph type="ctrTitle"/>
          </p:nvPr>
        </p:nvSpPr>
        <p:spPr>
          <a:xfrm flipH="1">
            <a:off x="5378649" y="2626300"/>
            <a:ext cx="1775700" cy="6081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4" name="Google Shape;234;p20"/>
          <p:cNvSpPr txBox="1">
            <a:spLocks noGrp="1"/>
          </p:cNvSpPr>
          <p:nvPr>
            <p:ph type="subTitle" idx="1"/>
          </p:nvPr>
        </p:nvSpPr>
        <p:spPr>
          <a:xfrm flipH="1">
            <a:off x="4841904" y="3568217"/>
            <a:ext cx="2849100" cy="1563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sz="1600"/>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235" name="Google Shape;235;p20"/>
          <p:cNvSpPr txBox="1">
            <a:spLocks noGrp="1"/>
          </p:cNvSpPr>
          <p:nvPr>
            <p:ph type="ctrTitle" idx="2"/>
          </p:nvPr>
        </p:nvSpPr>
        <p:spPr>
          <a:xfrm flipH="1">
            <a:off x="1953004" y="2626292"/>
            <a:ext cx="1817700" cy="6081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 name="Google Shape;236;p20"/>
          <p:cNvSpPr txBox="1">
            <a:spLocks noGrp="1"/>
          </p:cNvSpPr>
          <p:nvPr>
            <p:ph type="subTitle" idx="3"/>
          </p:nvPr>
        </p:nvSpPr>
        <p:spPr>
          <a:xfrm flipH="1">
            <a:off x="1437304" y="3568234"/>
            <a:ext cx="2849100" cy="1563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sz="1600"/>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237" name="Google Shape;237;p20"/>
          <p:cNvSpPr txBox="1">
            <a:spLocks noGrp="1"/>
          </p:cNvSpPr>
          <p:nvPr>
            <p:ph type="title" idx="4"/>
          </p:nvPr>
        </p:nvSpPr>
        <p:spPr>
          <a:xfrm>
            <a:off x="895350" y="659214"/>
            <a:ext cx="7353300" cy="846900"/>
          </a:xfrm>
          <a:prstGeom prst="rect">
            <a:avLst/>
          </a:prstGeom>
        </p:spPr>
        <p:txBody>
          <a:bodyPr spcFirstLastPara="1" wrap="square" lIns="68575" tIns="34275" rIns="68575" bIns="3427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Verdana"/>
              <a:buNone/>
              <a:defRPr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a:latin typeface="Verdana"/>
                <a:ea typeface="Verdana"/>
                <a:cs typeface="Verdana"/>
                <a:sym typeface="Verdana"/>
              </a:defRPr>
            </a:lvl1pPr>
            <a:lvl2pPr marL="914400" lvl="1" indent="-381000" algn="l">
              <a:lnSpc>
                <a:spcPct val="90000"/>
              </a:lnSpc>
              <a:spcBef>
                <a:spcPts val="400"/>
              </a:spcBef>
              <a:spcAft>
                <a:spcPts val="0"/>
              </a:spcAft>
              <a:buClr>
                <a:schemeClr val="dk1"/>
              </a:buClr>
              <a:buSzPts val="2400"/>
              <a:buChar char="•"/>
              <a:defRPr>
                <a:latin typeface="Verdana"/>
                <a:ea typeface="Verdana"/>
                <a:cs typeface="Verdana"/>
                <a:sym typeface="Verdana"/>
              </a:defRPr>
            </a:lvl2pPr>
            <a:lvl3pPr marL="1371600" lvl="2" indent="-381000" algn="l">
              <a:lnSpc>
                <a:spcPct val="90000"/>
              </a:lnSpc>
              <a:spcBef>
                <a:spcPts val="400"/>
              </a:spcBef>
              <a:spcAft>
                <a:spcPts val="0"/>
              </a:spcAft>
              <a:buClr>
                <a:schemeClr val="dk1"/>
              </a:buClr>
              <a:buSzPts val="2400"/>
              <a:buChar char="•"/>
              <a:defRPr>
                <a:latin typeface="Verdana"/>
                <a:ea typeface="Verdana"/>
                <a:cs typeface="Verdana"/>
                <a:sym typeface="Verdana"/>
              </a:defRPr>
            </a:lvl3pPr>
            <a:lvl4pPr marL="1828800" lvl="3" indent="-381000" algn="l">
              <a:lnSpc>
                <a:spcPct val="90000"/>
              </a:lnSpc>
              <a:spcBef>
                <a:spcPts val="400"/>
              </a:spcBef>
              <a:spcAft>
                <a:spcPts val="0"/>
              </a:spcAft>
              <a:buClr>
                <a:schemeClr val="dk1"/>
              </a:buClr>
              <a:buSzPts val="2400"/>
              <a:buChar char="•"/>
              <a:defRPr>
                <a:latin typeface="Verdana"/>
                <a:ea typeface="Verdana"/>
                <a:cs typeface="Verdana"/>
                <a:sym typeface="Verdana"/>
              </a:defRPr>
            </a:lvl4pPr>
            <a:lvl5pPr marL="2286000" lvl="4" indent="-381000" algn="l">
              <a:lnSpc>
                <a:spcPct val="90000"/>
              </a:lnSpc>
              <a:spcBef>
                <a:spcPts val="400"/>
              </a:spcBef>
              <a:spcAft>
                <a:spcPts val="0"/>
              </a:spcAft>
              <a:buClr>
                <a:schemeClr val="dk1"/>
              </a:buClr>
              <a:buSzPts val="2400"/>
              <a:buChar char="•"/>
              <a:defRPr>
                <a:latin typeface="Verdana"/>
                <a:ea typeface="Verdana"/>
                <a:cs typeface="Verdana"/>
                <a:sym typeface="Verdan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3"/>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3"/>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3">
    <p:spTree>
      <p:nvGrpSpPr>
        <p:cNvPr id="1" name="Shape 238"/>
        <p:cNvGrpSpPr/>
        <p:nvPr/>
      </p:nvGrpSpPr>
      <p:grpSpPr>
        <a:xfrm>
          <a:off x="0" y="0"/>
          <a:ext cx="0" cy="0"/>
          <a:chOff x="0" y="0"/>
          <a:chExt cx="0" cy="0"/>
        </a:xfrm>
      </p:grpSpPr>
      <p:grpSp>
        <p:nvGrpSpPr>
          <p:cNvPr id="239" name="Google Shape;239;p21"/>
          <p:cNvGrpSpPr/>
          <p:nvPr/>
        </p:nvGrpSpPr>
        <p:grpSpPr>
          <a:xfrm>
            <a:off x="600641" y="459346"/>
            <a:ext cx="7936317" cy="5939124"/>
            <a:chOff x="238125" y="847975"/>
            <a:chExt cx="7143400" cy="4009400"/>
          </a:xfrm>
        </p:grpSpPr>
        <p:sp>
          <p:nvSpPr>
            <p:cNvPr id="240" name="Google Shape;240;p21"/>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1"/>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1"/>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1"/>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1"/>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1"/>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1"/>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1"/>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1"/>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1"/>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p21"/>
          <p:cNvSpPr txBox="1">
            <a:spLocks noGrp="1"/>
          </p:cNvSpPr>
          <p:nvPr>
            <p:ph type="body" idx="1"/>
          </p:nvPr>
        </p:nvSpPr>
        <p:spPr>
          <a:xfrm>
            <a:off x="1150925" y="1724433"/>
            <a:ext cx="3427500" cy="4563600"/>
          </a:xfrm>
          <a:prstGeom prst="rect">
            <a:avLst/>
          </a:prstGeom>
        </p:spPr>
        <p:txBody>
          <a:bodyPr spcFirstLastPara="1" wrap="square" lIns="68575" tIns="34275" rIns="68575" bIns="34275" anchor="t" anchorCtr="0">
            <a:noAutofit/>
          </a:bodyPr>
          <a:lstStyle>
            <a:lvl1pPr marL="457200" lvl="0" indent="-317500" rtl="0">
              <a:lnSpc>
                <a:spcPct val="100000"/>
              </a:lnSpc>
              <a:spcBef>
                <a:spcPts val="800"/>
              </a:spcBef>
              <a:spcAft>
                <a:spcPts val="0"/>
              </a:spcAft>
              <a:buClr>
                <a:schemeClr val="accent3"/>
              </a:buClr>
              <a:buSzPts val="1400"/>
              <a:buFont typeface="Raleway Thin"/>
              <a:buChar char="●"/>
              <a:defRPr sz="1400"/>
            </a:lvl1pPr>
            <a:lvl2pPr marL="914400" lvl="1" indent="-304800" rtl="0">
              <a:spcBef>
                <a:spcPts val="400"/>
              </a:spcBef>
              <a:spcAft>
                <a:spcPts val="0"/>
              </a:spcAft>
              <a:buClr>
                <a:srgbClr val="434343"/>
              </a:buClr>
              <a:buSzPts val="1200"/>
              <a:buFont typeface="Roboto Condensed Light"/>
              <a:buChar char="○"/>
              <a:defRPr/>
            </a:lvl2pPr>
            <a:lvl3pPr marL="1371600" lvl="2" indent="-381000" rtl="0">
              <a:spcBef>
                <a:spcPts val="400"/>
              </a:spcBef>
              <a:spcAft>
                <a:spcPts val="0"/>
              </a:spcAft>
              <a:buClr>
                <a:srgbClr val="434343"/>
              </a:buClr>
              <a:buSzPts val="2400"/>
              <a:buFont typeface="Roboto Condensed Light"/>
              <a:buChar char="■"/>
              <a:defRPr/>
            </a:lvl3pPr>
            <a:lvl4pPr marL="1828800" lvl="3" indent="-381000" rtl="0">
              <a:spcBef>
                <a:spcPts val="400"/>
              </a:spcBef>
              <a:spcAft>
                <a:spcPts val="0"/>
              </a:spcAft>
              <a:buClr>
                <a:srgbClr val="434343"/>
              </a:buClr>
              <a:buSzPts val="2400"/>
              <a:buFont typeface="Roboto Condensed Light"/>
              <a:buChar char="●"/>
              <a:defRPr/>
            </a:lvl4pPr>
            <a:lvl5pPr marL="2286000" lvl="4" indent="-381000" rtl="0">
              <a:spcBef>
                <a:spcPts val="400"/>
              </a:spcBef>
              <a:spcAft>
                <a:spcPts val="0"/>
              </a:spcAft>
              <a:buClr>
                <a:srgbClr val="434343"/>
              </a:buClr>
              <a:buSzPts val="2400"/>
              <a:buFont typeface="Roboto Condensed Light"/>
              <a:buChar char="○"/>
              <a:defRPr/>
            </a:lvl5pPr>
            <a:lvl6pPr marL="2743200" lvl="5" indent="-317500" rtl="0">
              <a:spcBef>
                <a:spcPts val="400"/>
              </a:spcBef>
              <a:spcAft>
                <a:spcPts val="0"/>
              </a:spcAft>
              <a:buClr>
                <a:srgbClr val="434343"/>
              </a:buClr>
              <a:buSzPts val="1400"/>
              <a:buFont typeface="Roboto Condensed Light"/>
              <a:buChar char="■"/>
              <a:defRPr/>
            </a:lvl6pPr>
            <a:lvl7pPr marL="3200400" lvl="6" indent="-317500" rtl="0">
              <a:spcBef>
                <a:spcPts val="400"/>
              </a:spcBef>
              <a:spcAft>
                <a:spcPts val="0"/>
              </a:spcAft>
              <a:buClr>
                <a:srgbClr val="434343"/>
              </a:buClr>
              <a:buSzPts val="1400"/>
              <a:buFont typeface="Roboto Condensed Light"/>
              <a:buChar char="●"/>
              <a:defRPr/>
            </a:lvl7pPr>
            <a:lvl8pPr marL="3657600" lvl="7" indent="-317500" rtl="0">
              <a:spcBef>
                <a:spcPts val="400"/>
              </a:spcBef>
              <a:spcAft>
                <a:spcPts val="0"/>
              </a:spcAft>
              <a:buClr>
                <a:srgbClr val="434343"/>
              </a:buClr>
              <a:buSzPts val="1400"/>
              <a:buFont typeface="Roboto Condensed Light"/>
              <a:buChar char="○"/>
              <a:defRPr/>
            </a:lvl8pPr>
            <a:lvl9pPr marL="4114800" lvl="8" indent="-317500" rtl="0">
              <a:spcBef>
                <a:spcPts val="400"/>
              </a:spcBef>
              <a:spcAft>
                <a:spcPts val="0"/>
              </a:spcAft>
              <a:buClr>
                <a:srgbClr val="434343"/>
              </a:buClr>
              <a:buSzPts val="1400"/>
              <a:buFont typeface="Roboto Condensed Light"/>
              <a:buChar char="■"/>
              <a:defRPr/>
            </a:lvl9pPr>
          </a:lstStyle>
          <a:p>
            <a:endParaRPr/>
          </a:p>
        </p:txBody>
      </p:sp>
      <p:sp>
        <p:nvSpPr>
          <p:cNvPr id="271" name="Google Shape;271;p21"/>
          <p:cNvSpPr txBox="1">
            <a:spLocks noGrp="1"/>
          </p:cNvSpPr>
          <p:nvPr>
            <p:ph type="title"/>
          </p:nvPr>
        </p:nvSpPr>
        <p:spPr>
          <a:xfrm>
            <a:off x="895350" y="659214"/>
            <a:ext cx="7353300" cy="846900"/>
          </a:xfrm>
          <a:prstGeom prst="rect">
            <a:avLst/>
          </a:prstGeom>
        </p:spPr>
        <p:txBody>
          <a:bodyPr spcFirstLastPara="1" wrap="square" lIns="68575" tIns="34275" rIns="68575" bIns="34275" anchor="t"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
        <p:nvSpPr>
          <p:cNvPr id="272" name="Google Shape;272;p21"/>
          <p:cNvSpPr txBox="1">
            <a:spLocks noGrp="1"/>
          </p:cNvSpPr>
          <p:nvPr>
            <p:ph type="body" idx="2"/>
          </p:nvPr>
        </p:nvSpPr>
        <p:spPr>
          <a:xfrm>
            <a:off x="4669500" y="1724433"/>
            <a:ext cx="3754500" cy="4527900"/>
          </a:xfrm>
          <a:prstGeom prst="rect">
            <a:avLst/>
          </a:prstGeom>
        </p:spPr>
        <p:txBody>
          <a:bodyPr spcFirstLastPara="1" wrap="square" lIns="68575" tIns="34275" rIns="68575" bIns="34275" anchor="t" anchorCtr="0">
            <a:noAutofit/>
          </a:bodyPr>
          <a:lstStyle>
            <a:lvl1pPr marL="457200" lvl="0" indent="-317500" rtl="0">
              <a:lnSpc>
                <a:spcPct val="100000"/>
              </a:lnSpc>
              <a:spcBef>
                <a:spcPts val="800"/>
              </a:spcBef>
              <a:spcAft>
                <a:spcPts val="0"/>
              </a:spcAft>
              <a:buClr>
                <a:schemeClr val="accent3"/>
              </a:buClr>
              <a:buSzPts val="1400"/>
              <a:buFont typeface="Raleway Thin"/>
              <a:buChar char="●"/>
              <a:defRPr sz="1400"/>
            </a:lvl1pPr>
            <a:lvl2pPr marL="914400" lvl="1" indent="-304800" rtl="0">
              <a:spcBef>
                <a:spcPts val="400"/>
              </a:spcBef>
              <a:spcAft>
                <a:spcPts val="0"/>
              </a:spcAft>
              <a:buClr>
                <a:srgbClr val="434343"/>
              </a:buClr>
              <a:buSzPts val="1200"/>
              <a:buFont typeface="Roboto Condensed Light"/>
              <a:buChar char="○"/>
              <a:defRPr/>
            </a:lvl2pPr>
            <a:lvl3pPr marL="1371600" lvl="2" indent="-381000" rtl="0">
              <a:spcBef>
                <a:spcPts val="400"/>
              </a:spcBef>
              <a:spcAft>
                <a:spcPts val="0"/>
              </a:spcAft>
              <a:buClr>
                <a:srgbClr val="434343"/>
              </a:buClr>
              <a:buSzPts val="2400"/>
              <a:buFont typeface="Roboto Condensed Light"/>
              <a:buChar char="■"/>
              <a:defRPr/>
            </a:lvl3pPr>
            <a:lvl4pPr marL="1828800" lvl="3" indent="-381000" rtl="0">
              <a:spcBef>
                <a:spcPts val="400"/>
              </a:spcBef>
              <a:spcAft>
                <a:spcPts val="0"/>
              </a:spcAft>
              <a:buClr>
                <a:srgbClr val="434343"/>
              </a:buClr>
              <a:buSzPts val="2400"/>
              <a:buFont typeface="Roboto Condensed Light"/>
              <a:buChar char="●"/>
              <a:defRPr/>
            </a:lvl4pPr>
            <a:lvl5pPr marL="2286000" lvl="4" indent="-381000" rtl="0">
              <a:spcBef>
                <a:spcPts val="400"/>
              </a:spcBef>
              <a:spcAft>
                <a:spcPts val="0"/>
              </a:spcAft>
              <a:buClr>
                <a:srgbClr val="434343"/>
              </a:buClr>
              <a:buSzPts val="2400"/>
              <a:buFont typeface="Roboto Condensed Light"/>
              <a:buChar char="○"/>
              <a:defRPr/>
            </a:lvl5pPr>
            <a:lvl6pPr marL="2743200" lvl="5" indent="-317500" rtl="0">
              <a:spcBef>
                <a:spcPts val="400"/>
              </a:spcBef>
              <a:spcAft>
                <a:spcPts val="0"/>
              </a:spcAft>
              <a:buClr>
                <a:srgbClr val="434343"/>
              </a:buClr>
              <a:buSzPts val="1400"/>
              <a:buFont typeface="Roboto Condensed Light"/>
              <a:buChar char="■"/>
              <a:defRPr/>
            </a:lvl6pPr>
            <a:lvl7pPr marL="3200400" lvl="6" indent="-317500" rtl="0">
              <a:spcBef>
                <a:spcPts val="400"/>
              </a:spcBef>
              <a:spcAft>
                <a:spcPts val="0"/>
              </a:spcAft>
              <a:buClr>
                <a:srgbClr val="434343"/>
              </a:buClr>
              <a:buSzPts val="1400"/>
              <a:buFont typeface="Roboto Condensed Light"/>
              <a:buChar char="●"/>
              <a:defRPr/>
            </a:lvl7pPr>
            <a:lvl8pPr marL="3657600" lvl="7" indent="-317500" rtl="0">
              <a:spcBef>
                <a:spcPts val="400"/>
              </a:spcBef>
              <a:spcAft>
                <a:spcPts val="0"/>
              </a:spcAft>
              <a:buClr>
                <a:srgbClr val="434343"/>
              </a:buClr>
              <a:buSzPts val="1400"/>
              <a:buFont typeface="Roboto Condensed Light"/>
              <a:buChar char="○"/>
              <a:defRPr/>
            </a:lvl8pPr>
            <a:lvl9pPr marL="4114800" lvl="8" indent="-317500" rtl="0">
              <a:spcBef>
                <a:spcPts val="400"/>
              </a:spcBef>
              <a:spcAft>
                <a:spcPts val="0"/>
              </a:spcAft>
              <a:buClr>
                <a:srgbClr val="434343"/>
              </a:buClr>
              <a:buSzPts val="1400"/>
              <a:buFont typeface="Roboto Condensed Light"/>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16">
    <p:bg>
      <p:bgPr>
        <a:blipFill>
          <a:blip r:embed="rId2">
            <a:alphaModFix/>
          </a:blip>
          <a:stretch>
            <a:fillRect/>
          </a:stretch>
        </a:blipFill>
        <a:effectLst/>
      </p:bgPr>
    </p:bg>
    <p:spTree>
      <p:nvGrpSpPr>
        <p:cNvPr id="1" name="Shape 273"/>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274"/>
        <p:cNvGrpSpPr/>
        <p:nvPr/>
      </p:nvGrpSpPr>
      <p:grpSpPr>
        <a:xfrm>
          <a:off x="0" y="0"/>
          <a:ext cx="0" cy="0"/>
          <a:chOff x="0" y="0"/>
          <a:chExt cx="0" cy="0"/>
        </a:xfrm>
      </p:grpSpPr>
      <p:grpSp>
        <p:nvGrpSpPr>
          <p:cNvPr id="275" name="Google Shape;275;p23"/>
          <p:cNvGrpSpPr/>
          <p:nvPr/>
        </p:nvGrpSpPr>
        <p:grpSpPr>
          <a:xfrm>
            <a:off x="600641" y="459346"/>
            <a:ext cx="7936317" cy="5939124"/>
            <a:chOff x="238125" y="847975"/>
            <a:chExt cx="7143400" cy="4009400"/>
          </a:xfrm>
        </p:grpSpPr>
        <p:sp>
          <p:nvSpPr>
            <p:cNvPr id="276" name="Google Shape;276;p23"/>
            <p:cNvSpPr/>
            <p:nvPr/>
          </p:nvSpPr>
          <p:spPr>
            <a:xfrm>
              <a:off x="238475" y="847975"/>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23"/>
          <p:cNvSpPr txBox="1">
            <a:spLocks noGrp="1"/>
          </p:cNvSpPr>
          <p:nvPr>
            <p:ph type="ctrTitle"/>
          </p:nvPr>
        </p:nvSpPr>
        <p:spPr>
          <a:xfrm flipH="1">
            <a:off x="1470078" y="3618798"/>
            <a:ext cx="1560600" cy="5472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07" name="Google Shape;307;p23"/>
          <p:cNvSpPr txBox="1">
            <a:spLocks noGrp="1"/>
          </p:cNvSpPr>
          <p:nvPr>
            <p:ph type="subTitle" idx="1"/>
          </p:nvPr>
        </p:nvSpPr>
        <p:spPr>
          <a:xfrm flipH="1">
            <a:off x="1184825" y="3991000"/>
            <a:ext cx="2131200" cy="11673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308" name="Google Shape;308;p23"/>
          <p:cNvSpPr txBox="1">
            <a:spLocks noGrp="1"/>
          </p:cNvSpPr>
          <p:nvPr>
            <p:ph type="ctrTitle" idx="2"/>
          </p:nvPr>
        </p:nvSpPr>
        <p:spPr>
          <a:xfrm flipH="1">
            <a:off x="3795647" y="3618798"/>
            <a:ext cx="1560600" cy="5472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09" name="Google Shape;309;p23"/>
          <p:cNvSpPr txBox="1">
            <a:spLocks noGrp="1"/>
          </p:cNvSpPr>
          <p:nvPr>
            <p:ph type="subTitle" idx="3"/>
          </p:nvPr>
        </p:nvSpPr>
        <p:spPr>
          <a:xfrm flipH="1">
            <a:off x="3510352" y="3990987"/>
            <a:ext cx="2131200" cy="11673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310" name="Google Shape;310;p23"/>
          <p:cNvSpPr txBox="1">
            <a:spLocks noGrp="1"/>
          </p:cNvSpPr>
          <p:nvPr>
            <p:ph type="ctrTitle" idx="4"/>
          </p:nvPr>
        </p:nvSpPr>
        <p:spPr>
          <a:xfrm flipH="1">
            <a:off x="6118925" y="3618798"/>
            <a:ext cx="1560600" cy="5472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2400"/>
              <a:buNone/>
              <a:defRPr sz="2200" b="0">
                <a:latin typeface="Chelsea Market"/>
                <a:ea typeface="Chelsea Market"/>
                <a:cs typeface="Chelsea Market"/>
                <a:sym typeface="Chelsea Market"/>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1" name="Google Shape;311;p23"/>
          <p:cNvSpPr txBox="1">
            <a:spLocks noGrp="1"/>
          </p:cNvSpPr>
          <p:nvPr>
            <p:ph type="subTitle" idx="5"/>
          </p:nvPr>
        </p:nvSpPr>
        <p:spPr>
          <a:xfrm flipH="1">
            <a:off x="5833625" y="3991000"/>
            <a:ext cx="2131200" cy="11673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1200"/>
              <a:buNone/>
              <a:defRPr/>
            </a:lvl1pPr>
            <a:lvl2pPr lvl="1" algn="ctr" rtl="0">
              <a:lnSpc>
                <a:spcPct val="100000"/>
              </a:lnSpc>
              <a:spcBef>
                <a:spcPts val="400"/>
              </a:spcBef>
              <a:spcAft>
                <a:spcPts val="0"/>
              </a:spcAft>
              <a:buSzPts val="1200"/>
              <a:buNone/>
              <a:defRPr sz="1200"/>
            </a:lvl2pPr>
            <a:lvl3pPr lvl="2" algn="ctr" rtl="0">
              <a:lnSpc>
                <a:spcPct val="100000"/>
              </a:lnSpc>
              <a:spcBef>
                <a:spcPts val="400"/>
              </a:spcBef>
              <a:spcAft>
                <a:spcPts val="0"/>
              </a:spcAft>
              <a:buSzPts val="1200"/>
              <a:buNone/>
              <a:defRPr sz="1200"/>
            </a:lvl3pPr>
            <a:lvl4pPr lvl="3" algn="ctr" rtl="0">
              <a:lnSpc>
                <a:spcPct val="100000"/>
              </a:lnSpc>
              <a:spcBef>
                <a:spcPts val="400"/>
              </a:spcBef>
              <a:spcAft>
                <a:spcPts val="0"/>
              </a:spcAft>
              <a:buSzPts val="1200"/>
              <a:buNone/>
              <a:defRPr sz="1200"/>
            </a:lvl4pPr>
            <a:lvl5pPr lvl="4" algn="ctr" rtl="0">
              <a:lnSpc>
                <a:spcPct val="100000"/>
              </a:lnSpc>
              <a:spcBef>
                <a:spcPts val="400"/>
              </a:spcBef>
              <a:spcAft>
                <a:spcPts val="0"/>
              </a:spcAft>
              <a:buSzPts val="1200"/>
              <a:buNone/>
              <a:defRPr sz="1200"/>
            </a:lvl5pPr>
            <a:lvl6pPr lvl="5" algn="ctr" rtl="0">
              <a:lnSpc>
                <a:spcPct val="100000"/>
              </a:lnSpc>
              <a:spcBef>
                <a:spcPts val="400"/>
              </a:spcBef>
              <a:spcAft>
                <a:spcPts val="0"/>
              </a:spcAft>
              <a:buSzPts val="1200"/>
              <a:buNone/>
              <a:defRPr sz="1200"/>
            </a:lvl6pPr>
            <a:lvl7pPr lvl="6" algn="ctr" rtl="0">
              <a:lnSpc>
                <a:spcPct val="100000"/>
              </a:lnSpc>
              <a:spcBef>
                <a:spcPts val="400"/>
              </a:spcBef>
              <a:spcAft>
                <a:spcPts val="0"/>
              </a:spcAft>
              <a:buSzPts val="1200"/>
              <a:buNone/>
              <a:defRPr sz="1200"/>
            </a:lvl7pPr>
            <a:lvl8pPr lvl="7" algn="ctr" rtl="0">
              <a:lnSpc>
                <a:spcPct val="100000"/>
              </a:lnSpc>
              <a:spcBef>
                <a:spcPts val="400"/>
              </a:spcBef>
              <a:spcAft>
                <a:spcPts val="0"/>
              </a:spcAft>
              <a:buSzPts val="1200"/>
              <a:buNone/>
              <a:defRPr sz="1200"/>
            </a:lvl8pPr>
            <a:lvl9pPr lvl="8" algn="ctr" rtl="0">
              <a:lnSpc>
                <a:spcPct val="100000"/>
              </a:lnSpc>
              <a:spcBef>
                <a:spcPts val="400"/>
              </a:spcBef>
              <a:spcAft>
                <a:spcPts val="0"/>
              </a:spcAft>
              <a:buSzPts val="1200"/>
              <a:buNone/>
              <a:defRPr sz="1200"/>
            </a:lvl9pPr>
          </a:lstStyle>
          <a:p>
            <a:endParaRPr/>
          </a:p>
        </p:txBody>
      </p:sp>
      <p:sp>
        <p:nvSpPr>
          <p:cNvPr id="312" name="Google Shape;312;p23"/>
          <p:cNvSpPr txBox="1">
            <a:spLocks noGrp="1"/>
          </p:cNvSpPr>
          <p:nvPr>
            <p:ph type="title" idx="6"/>
          </p:nvPr>
        </p:nvSpPr>
        <p:spPr>
          <a:xfrm>
            <a:off x="895350" y="557614"/>
            <a:ext cx="7353300" cy="846900"/>
          </a:xfrm>
          <a:prstGeom prst="rect">
            <a:avLst/>
          </a:prstGeom>
        </p:spPr>
        <p:txBody>
          <a:bodyPr spcFirstLastPara="1" wrap="square" lIns="68575" tIns="34275" rIns="68575" bIns="34275" anchor="t" anchorCtr="0">
            <a:noAutofit/>
          </a:bodyPr>
          <a:lstStyle>
            <a:lvl1pPr lvl="0" algn="ctr" rtl="0">
              <a:spcBef>
                <a:spcPts val="0"/>
              </a:spcBef>
              <a:spcAft>
                <a:spcPts val="0"/>
              </a:spcAft>
              <a:buNone/>
              <a:defRPr sz="3600">
                <a:solidFill>
                  <a:schemeClr val="accent1"/>
                </a:solidFill>
              </a:defRPr>
            </a:lvl1pPr>
            <a:lvl2pPr lvl="1" algn="ctr" rtl="0">
              <a:spcBef>
                <a:spcPts val="0"/>
              </a:spcBef>
              <a:spcAft>
                <a:spcPts val="0"/>
              </a:spcAft>
              <a:buNone/>
              <a:defRPr sz="3600">
                <a:solidFill>
                  <a:schemeClr val="accent1"/>
                </a:solidFill>
              </a:defRPr>
            </a:lvl2pPr>
            <a:lvl3pPr lvl="2" algn="ctr" rtl="0">
              <a:spcBef>
                <a:spcPts val="0"/>
              </a:spcBef>
              <a:spcAft>
                <a:spcPts val="0"/>
              </a:spcAft>
              <a:buNone/>
              <a:defRPr sz="3600">
                <a:solidFill>
                  <a:schemeClr val="accent1"/>
                </a:solidFill>
              </a:defRPr>
            </a:lvl3pPr>
            <a:lvl4pPr lvl="3" algn="ctr" rtl="0">
              <a:spcBef>
                <a:spcPts val="0"/>
              </a:spcBef>
              <a:spcAft>
                <a:spcPts val="0"/>
              </a:spcAft>
              <a:buNone/>
              <a:defRPr sz="3600">
                <a:solidFill>
                  <a:schemeClr val="accent1"/>
                </a:solidFill>
              </a:defRPr>
            </a:lvl4pPr>
            <a:lvl5pPr lvl="4" algn="ctr" rtl="0">
              <a:spcBef>
                <a:spcPts val="0"/>
              </a:spcBef>
              <a:spcAft>
                <a:spcPts val="0"/>
              </a:spcAft>
              <a:buNone/>
              <a:defRPr sz="3600">
                <a:solidFill>
                  <a:schemeClr val="accent1"/>
                </a:solidFill>
              </a:defRPr>
            </a:lvl5pPr>
            <a:lvl6pPr lvl="5" algn="ctr" rtl="0">
              <a:spcBef>
                <a:spcPts val="0"/>
              </a:spcBef>
              <a:spcAft>
                <a:spcPts val="0"/>
              </a:spcAft>
              <a:buNone/>
              <a:defRPr sz="3600">
                <a:solidFill>
                  <a:schemeClr val="accent1"/>
                </a:solidFill>
              </a:defRPr>
            </a:lvl6pPr>
            <a:lvl7pPr lvl="6" algn="ctr" rtl="0">
              <a:spcBef>
                <a:spcPts val="0"/>
              </a:spcBef>
              <a:spcAft>
                <a:spcPts val="0"/>
              </a:spcAft>
              <a:buNone/>
              <a:defRPr sz="3600">
                <a:solidFill>
                  <a:schemeClr val="accent1"/>
                </a:solidFill>
              </a:defRPr>
            </a:lvl7pPr>
            <a:lvl8pPr lvl="7" algn="ctr" rtl="0">
              <a:spcBef>
                <a:spcPts val="0"/>
              </a:spcBef>
              <a:spcAft>
                <a:spcPts val="0"/>
              </a:spcAft>
              <a:buNone/>
              <a:defRPr sz="3600">
                <a:solidFill>
                  <a:schemeClr val="accent1"/>
                </a:solidFill>
              </a:defRPr>
            </a:lvl8pPr>
            <a:lvl9pPr lvl="8" algn="ctr" rtl="0">
              <a:spcBef>
                <a:spcPts val="0"/>
              </a:spcBef>
              <a:spcAft>
                <a:spcPts val="0"/>
              </a:spcAft>
              <a:buNone/>
              <a:defRPr sz="3600">
                <a:solidFill>
                  <a:schemeClr val="accen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3"/>
        <p:cNvGrpSpPr/>
        <p:nvPr/>
      </p:nvGrpSpPr>
      <p:grpSpPr>
        <a:xfrm>
          <a:off x="0" y="0"/>
          <a:ext cx="0" cy="0"/>
          <a:chOff x="0" y="0"/>
          <a:chExt cx="0" cy="0"/>
        </a:xfrm>
      </p:grpSpPr>
      <p:sp>
        <p:nvSpPr>
          <p:cNvPr id="314" name="Google Shape;314;p24"/>
          <p:cNvSpPr txBox="1">
            <a:spLocks noGrp="1"/>
          </p:cNvSpPr>
          <p:nvPr>
            <p:ph type="subTitle" idx="1"/>
          </p:nvPr>
        </p:nvSpPr>
        <p:spPr>
          <a:xfrm rot="283082">
            <a:off x="3616708" y="1894598"/>
            <a:ext cx="3286235" cy="846013"/>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100"/>
              <a:buNone/>
              <a:defRPr/>
            </a:lvl1pPr>
            <a:lvl2pPr lvl="1" algn="ctr" rtl="0">
              <a:lnSpc>
                <a:spcPct val="100000"/>
              </a:lnSpc>
              <a:spcBef>
                <a:spcPts val="400"/>
              </a:spcBef>
              <a:spcAft>
                <a:spcPts val="0"/>
              </a:spcAft>
              <a:buSzPts val="2100"/>
              <a:buNone/>
              <a:defRPr sz="2100"/>
            </a:lvl2pPr>
            <a:lvl3pPr lvl="2" algn="ctr" rtl="0">
              <a:lnSpc>
                <a:spcPct val="100000"/>
              </a:lnSpc>
              <a:spcBef>
                <a:spcPts val="400"/>
              </a:spcBef>
              <a:spcAft>
                <a:spcPts val="0"/>
              </a:spcAft>
              <a:buSzPts val="2100"/>
              <a:buNone/>
              <a:defRPr sz="2100"/>
            </a:lvl3pPr>
            <a:lvl4pPr lvl="3" algn="ctr" rtl="0">
              <a:lnSpc>
                <a:spcPct val="100000"/>
              </a:lnSpc>
              <a:spcBef>
                <a:spcPts val="400"/>
              </a:spcBef>
              <a:spcAft>
                <a:spcPts val="0"/>
              </a:spcAft>
              <a:buSzPts val="2100"/>
              <a:buNone/>
              <a:defRPr sz="2100"/>
            </a:lvl4pPr>
            <a:lvl5pPr lvl="4" algn="ctr" rtl="0">
              <a:lnSpc>
                <a:spcPct val="100000"/>
              </a:lnSpc>
              <a:spcBef>
                <a:spcPts val="400"/>
              </a:spcBef>
              <a:spcAft>
                <a:spcPts val="0"/>
              </a:spcAft>
              <a:buSzPts val="2100"/>
              <a:buNone/>
              <a:defRPr sz="2100"/>
            </a:lvl5pPr>
            <a:lvl6pPr lvl="5" algn="ctr" rtl="0">
              <a:lnSpc>
                <a:spcPct val="100000"/>
              </a:lnSpc>
              <a:spcBef>
                <a:spcPts val="400"/>
              </a:spcBef>
              <a:spcAft>
                <a:spcPts val="0"/>
              </a:spcAft>
              <a:buSzPts val="2100"/>
              <a:buNone/>
              <a:defRPr sz="2100"/>
            </a:lvl6pPr>
            <a:lvl7pPr lvl="6" algn="ctr" rtl="0">
              <a:lnSpc>
                <a:spcPct val="100000"/>
              </a:lnSpc>
              <a:spcBef>
                <a:spcPts val="400"/>
              </a:spcBef>
              <a:spcAft>
                <a:spcPts val="0"/>
              </a:spcAft>
              <a:buSzPts val="2100"/>
              <a:buNone/>
              <a:defRPr sz="2100"/>
            </a:lvl7pPr>
            <a:lvl8pPr lvl="7" algn="ctr" rtl="0">
              <a:lnSpc>
                <a:spcPct val="100000"/>
              </a:lnSpc>
              <a:spcBef>
                <a:spcPts val="400"/>
              </a:spcBef>
              <a:spcAft>
                <a:spcPts val="0"/>
              </a:spcAft>
              <a:buSzPts val="2100"/>
              <a:buNone/>
              <a:defRPr sz="2100"/>
            </a:lvl8pPr>
            <a:lvl9pPr lvl="8" algn="ctr" rtl="0">
              <a:lnSpc>
                <a:spcPct val="100000"/>
              </a:lnSpc>
              <a:spcBef>
                <a:spcPts val="400"/>
              </a:spcBef>
              <a:spcAft>
                <a:spcPts val="0"/>
              </a:spcAft>
              <a:buSzPts val="2100"/>
              <a:buNone/>
              <a:defRPr sz="2100"/>
            </a:lvl9pPr>
          </a:lstStyle>
          <a:p>
            <a:endParaRPr/>
          </a:p>
        </p:txBody>
      </p:sp>
      <p:sp>
        <p:nvSpPr>
          <p:cNvPr id="315" name="Google Shape;315;p24"/>
          <p:cNvSpPr txBox="1">
            <a:spLocks noGrp="1"/>
          </p:cNvSpPr>
          <p:nvPr>
            <p:ph type="body" idx="2"/>
          </p:nvPr>
        </p:nvSpPr>
        <p:spPr>
          <a:xfrm rot="283367">
            <a:off x="3053073" y="3280003"/>
            <a:ext cx="4507203" cy="2435927"/>
          </a:xfrm>
          <a:prstGeom prst="rect">
            <a:avLst/>
          </a:prstGeom>
        </p:spPr>
        <p:txBody>
          <a:bodyPr spcFirstLastPara="1" wrap="square" lIns="68575" tIns="34275" rIns="68575" bIns="34275" anchor="ctr" anchorCtr="0">
            <a:noAutofit/>
          </a:bodyPr>
          <a:lstStyle>
            <a:lvl1pPr marL="457200" lvl="0" indent="-381000" rtl="0">
              <a:lnSpc>
                <a:spcPct val="100000"/>
              </a:lnSpc>
              <a:spcBef>
                <a:spcPts val="800"/>
              </a:spcBef>
              <a:spcAft>
                <a:spcPts val="0"/>
              </a:spcAft>
              <a:buClr>
                <a:schemeClr val="accent3"/>
              </a:buClr>
              <a:buSzPts val="2400"/>
              <a:buFont typeface="Nunito Light"/>
              <a:buChar char="●"/>
              <a:defRPr/>
            </a:lvl1pPr>
            <a:lvl2pPr marL="914400" lvl="1" indent="-330200" rtl="0">
              <a:spcBef>
                <a:spcPts val="400"/>
              </a:spcBef>
              <a:spcAft>
                <a:spcPts val="0"/>
              </a:spcAft>
              <a:buSzPts val="1600"/>
              <a:buFont typeface="Nunito Light"/>
              <a:buChar char="○"/>
              <a:defRPr/>
            </a:lvl2pPr>
            <a:lvl3pPr marL="1371600" lvl="2" indent="-323850" rtl="0">
              <a:spcBef>
                <a:spcPts val="400"/>
              </a:spcBef>
              <a:spcAft>
                <a:spcPts val="0"/>
              </a:spcAft>
              <a:buSzPts val="1500"/>
              <a:buFont typeface="Nunito Light"/>
              <a:buChar char="■"/>
              <a:defRPr/>
            </a:lvl3pPr>
            <a:lvl4pPr marL="1828800" lvl="3" indent="-323850" rtl="0">
              <a:spcBef>
                <a:spcPts val="400"/>
              </a:spcBef>
              <a:spcAft>
                <a:spcPts val="0"/>
              </a:spcAft>
              <a:buSzPts val="1500"/>
              <a:buFont typeface="Nunito Light"/>
              <a:buChar char="●"/>
              <a:defRPr/>
            </a:lvl4pPr>
            <a:lvl5pPr marL="2286000" lvl="4" indent="-381000" rtl="0">
              <a:spcBef>
                <a:spcPts val="400"/>
              </a:spcBef>
              <a:spcAft>
                <a:spcPts val="0"/>
              </a:spcAft>
              <a:buSzPts val="2400"/>
              <a:buFont typeface="Nunito Light"/>
              <a:buChar char="○"/>
              <a:defRPr/>
            </a:lvl5pPr>
            <a:lvl6pPr marL="2743200" lvl="5" indent="-317500" rtl="0">
              <a:spcBef>
                <a:spcPts val="400"/>
              </a:spcBef>
              <a:spcAft>
                <a:spcPts val="0"/>
              </a:spcAft>
              <a:buSzPts val="1400"/>
              <a:buFont typeface="Nunito Light"/>
              <a:buChar char="■"/>
              <a:defRPr/>
            </a:lvl6pPr>
            <a:lvl7pPr marL="3200400" lvl="6" indent="-311150" rtl="0">
              <a:spcBef>
                <a:spcPts val="400"/>
              </a:spcBef>
              <a:spcAft>
                <a:spcPts val="0"/>
              </a:spcAft>
              <a:buSzPts val="1300"/>
              <a:buFont typeface="Nunito Light"/>
              <a:buChar char="●"/>
              <a:defRPr/>
            </a:lvl7pPr>
            <a:lvl8pPr marL="3657600" lvl="7" indent="-311150" rtl="0">
              <a:spcBef>
                <a:spcPts val="400"/>
              </a:spcBef>
              <a:spcAft>
                <a:spcPts val="0"/>
              </a:spcAft>
              <a:buSzPts val="1300"/>
              <a:buFont typeface="Nunito Light"/>
              <a:buChar char="○"/>
              <a:defRPr/>
            </a:lvl8pPr>
            <a:lvl9pPr marL="4114800" lvl="8" indent="-317500" rtl="0">
              <a:spcBef>
                <a:spcPts val="400"/>
              </a:spcBef>
              <a:spcAft>
                <a:spcPts val="0"/>
              </a:spcAft>
              <a:buSzPts val="1400"/>
              <a:buFont typeface="Nunito Light"/>
              <a:buChar char="■"/>
              <a:defRPr/>
            </a:lvl9pPr>
          </a:lstStyle>
          <a:p>
            <a:endParaRPr/>
          </a:p>
        </p:txBody>
      </p:sp>
      <p:sp>
        <p:nvSpPr>
          <p:cNvPr id="316" name="Google Shape;316;p24"/>
          <p:cNvSpPr txBox="1">
            <a:spLocks noGrp="1"/>
          </p:cNvSpPr>
          <p:nvPr>
            <p:ph type="title"/>
          </p:nvPr>
        </p:nvSpPr>
        <p:spPr>
          <a:xfrm rot="-732140">
            <a:off x="1137630" y="1086470"/>
            <a:ext cx="1953024" cy="1980387"/>
          </a:xfrm>
          <a:prstGeom prst="rect">
            <a:avLst/>
          </a:prstGeom>
        </p:spPr>
        <p:txBody>
          <a:bodyPr spcFirstLastPara="1" wrap="square" lIns="68575" tIns="34275" rIns="68575" bIns="34275" anchor="ctr" anchorCtr="0">
            <a:noAutofit/>
          </a:bodyPr>
          <a:lstStyle>
            <a:lvl1pPr lvl="0" algn="ctr" rtl="0">
              <a:spcBef>
                <a:spcPts val="0"/>
              </a:spcBef>
              <a:spcAft>
                <a:spcPts val="0"/>
              </a:spcAft>
              <a:buNone/>
              <a:defRPr sz="30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30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30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30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30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30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30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30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3000" b="0">
                <a:solidFill>
                  <a:schemeClr val="accent1"/>
                </a:solidFill>
                <a:latin typeface="Chelsea Market"/>
                <a:ea typeface="Chelsea Market"/>
                <a:cs typeface="Chelsea Market"/>
                <a:sym typeface="Chelsea Market"/>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SECTION_TITLE_AND_DESCRIPTION_1">
    <p:spTree>
      <p:nvGrpSpPr>
        <p:cNvPr id="1" name="Shape 317"/>
        <p:cNvGrpSpPr/>
        <p:nvPr/>
      </p:nvGrpSpPr>
      <p:grpSpPr>
        <a:xfrm>
          <a:off x="0" y="0"/>
          <a:ext cx="0" cy="0"/>
          <a:chOff x="0" y="0"/>
          <a:chExt cx="0" cy="0"/>
        </a:xfrm>
      </p:grpSpPr>
      <p:grpSp>
        <p:nvGrpSpPr>
          <p:cNvPr id="318" name="Google Shape;318;p25"/>
          <p:cNvGrpSpPr/>
          <p:nvPr/>
        </p:nvGrpSpPr>
        <p:grpSpPr>
          <a:xfrm rot="-191888">
            <a:off x="1037860" y="654338"/>
            <a:ext cx="7067973" cy="5283790"/>
            <a:chOff x="238125" y="722768"/>
            <a:chExt cx="7143400" cy="4009400"/>
          </a:xfrm>
        </p:grpSpPr>
        <p:sp>
          <p:nvSpPr>
            <p:cNvPr id="319" name="Google Shape;319;p25"/>
            <p:cNvSpPr/>
            <p:nvPr/>
          </p:nvSpPr>
          <p:spPr>
            <a:xfrm>
              <a:off x="238475" y="722768"/>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5"/>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5"/>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5"/>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5"/>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5"/>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5"/>
          <p:cNvGrpSpPr/>
          <p:nvPr/>
        </p:nvGrpSpPr>
        <p:grpSpPr>
          <a:xfrm>
            <a:off x="1040303" y="653298"/>
            <a:ext cx="7063394" cy="5285993"/>
            <a:chOff x="238125" y="722768"/>
            <a:chExt cx="7143400" cy="4009400"/>
          </a:xfrm>
        </p:grpSpPr>
        <p:sp>
          <p:nvSpPr>
            <p:cNvPr id="350" name="Google Shape;350;p25"/>
            <p:cNvSpPr/>
            <p:nvPr/>
          </p:nvSpPr>
          <p:spPr>
            <a:xfrm>
              <a:off x="238475" y="722768"/>
              <a:ext cx="7143050" cy="4009400"/>
            </a:xfrm>
            <a:custGeom>
              <a:avLst/>
              <a:gdLst/>
              <a:ahLst/>
              <a:cxnLst/>
              <a:rect l="l" t="t" r="r" b="b"/>
              <a:pathLst>
                <a:path w="285722" h="160376" extrusionOk="0">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dist="19050" dir="5400000" algn="bl" rotWithShape="0">
                <a:srgbClr val="783F04">
                  <a:alpha val="6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5"/>
            <p:cNvSpPr/>
            <p:nvPr/>
          </p:nvSpPr>
          <p:spPr>
            <a:xfrm>
              <a:off x="238125" y="111462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5"/>
            <p:cNvSpPr/>
            <p:nvPr/>
          </p:nvSpPr>
          <p:spPr>
            <a:xfrm>
              <a:off x="238125" y="132590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238125" y="1747725"/>
              <a:ext cx="99400" cy="3600"/>
            </a:xfrm>
            <a:custGeom>
              <a:avLst/>
              <a:gdLst/>
              <a:ahLst/>
              <a:cxnLst/>
              <a:rect l="l" t="t" r="r" b="b"/>
              <a:pathLst>
                <a:path w="3976" h="144" extrusionOk="0">
                  <a:moveTo>
                    <a:pt x="0" y="0"/>
                  </a:moveTo>
                  <a:lnTo>
                    <a:pt x="0" y="143"/>
                  </a:lnTo>
                  <a:lnTo>
                    <a:pt x="3861" y="143"/>
                  </a:lnTo>
                  <a:lnTo>
                    <a:pt x="397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238125" y="3013875"/>
              <a:ext cx="7138400" cy="3600"/>
            </a:xfrm>
            <a:custGeom>
              <a:avLst/>
              <a:gdLst/>
              <a:ahLst/>
              <a:cxnLst/>
              <a:rect l="l" t="t" r="r" b="b"/>
              <a:pathLst>
                <a:path w="285536" h="144" extrusionOk="0">
                  <a:moveTo>
                    <a:pt x="0" y="1"/>
                  </a:moveTo>
                  <a:lnTo>
                    <a:pt x="0" y="144"/>
                  </a:lnTo>
                  <a:lnTo>
                    <a:pt x="285536" y="144"/>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5"/>
            <p:cNvSpPr/>
            <p:nvPr/>
          </p:nvSpPr>
          <p:spPr>
            <a:xfrm>
              <a:off x="238125" y="3225150"/>
              <a:ext cx="7138400" cy="3250"/>
            </a:xfrm>
            <a:custGeom>
              <a:avLst/>
              <a:gdLst/>
              <a:ahLst/>
              <a:cxnLst/>
              <a:rect l="l" t="t" r="r" b="b"/>
              <a:pathLst>
                <a:path w="285536" h="130" extrusionOk="0">
                  <a:moveTo>
                    <a:pt x="0" y="0"/>
                  </a:moveTo>
                  <a:lnTo>
                    <a:pt x="0" y="129"/>
                  </a:lnTo>
                  <a:lnTo>
                    <a:pt x="285536" y="129"/>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5"/>
            <p:cNvSpPr/>
            <p:nvPr/>
          </p:nvSpPr>
          <p:spPr>
            <a:xfrm>
              <a:off x="238125" y="3436050"/>
              <a:ext cx="7138400" cy="3250"/>
            </a:xfrm>
            <a:custGeom>
              <a:avLst/>
              <a:gdLst/>
              <a:ahLst/>
              <a:cxnLst/>
              <a:rect l="l" t="t" r="r" b="b"/>
              <a:pathLst>
                <a:path w="285536" h="130" extrusionOk="0">
                  <a:moveTo>
                    <a:pt x="0" y="1"/>
                  </a:moveTo>
                  <a:lnTo>
                    <a:pt x="0" y="129"/>
                  </a:lnTo>
                  <a:lnTo>
                    <a:pt x="285536" y="129"/>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5"/>
            <p:cNvSpPr/>
            <p:nvPr/>
          </p:nvSpPr>
          <p:spPr>
            <a:xfrm>
              <a:off x="238125" y="3646975"/>
              <a:ext cx="7138400" cy="3575"/>
            </a:xfrm>
            <a:custGeom>
              <a:avLst/>
              <a:gdLst/>
              <a:ahLst/>
              <a:cxnLst/>
              <a:rect l="l" t="t" r="r" b="b"/>
              <a:pathLst>
                <a:path w="285536" h="143" extrusionOk="0">
                  <a:moveTo>
                    <a:pt x="0" y="0"/>
                  </a:moveTo>
                  <a:lnTo>
                    <a:pt x="0" y="143"/>
                  </a:lnTo>
                  <a:lnTo>
                    <a:pt x="285536" y="143"/>
                  </a:lnTo>
                  <a:lnTo>
                    <a:pt x="285536"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238125" y="1536800"/>
              <a:ext cx="7138400" cy="3250"/>
            </a:xfrm>
            <a:custGeom>
              <a:avLst/>
              <a:gdLst/>
              <a:ahLst/>
              <a:cxnLst/>
              <a:rect l="l" t="t" r="r" b="b"/>
              <a:pathLst>
                <a:path w="285536" h="130" extrusionOk="0">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5"/>
            <p:cNvSpPr/>
            <p:nvPr/>
          </p:nvSpPr>
          <p:spPr>
            <a:xfrm>
              <a:off x="337125" y="1747725"/>
              <a:ext cx="750" cy="725"/>
            </a:xfrm>
            <a:custGeom>
              <a:avLst/>
              <a:gdLst/>
              <a:ahLst/>
              <a:cxnLst/>
              <a:rect l="l" t="t" r="r" b="b"/>
              <a:pathLst>
                <a:path w="30" h="29" extrusionOk="0">
                  <a:moveTo>
                    <a:pt x="1" y="0"/>
                  </a:moveTo>
                  <a:lnTo>
                    <a:pt x="1" y="29"/>
                  </a:lnTo>
                  <a:lnTo>
                    <a:pt x="2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5"/>
            <p:cNvSpPr/>
            <p:nvPr/>
          </p:nvSpPr>
          <p:spPr>
            <a:xfrm>
              <a:off x="413275" y="1747725"/>
              <a:ext cx="6963250" cy="3600"/>
            </a:xfrm>
            <a:custGeom>
              <a:avLst/>
              <a:gdLst/>
              <a:ahLst/>
              <a:cxnLst/>
              <a:rect l="l" t="t" r="r" b="b"/>
              <a:pathLst>
                <a:path w="278530" h="144" extrusionOk="0">
                  <a:moveTo>
                    <a:pt x="0" y="0"/>
                  </a:moveTo>
                  <a:cubicBezTo>
                    <a:pt x="43" y="43"/>
                    <a:pt x="86" y="86"/>
                    <a:pt x="115" y="143"/>
                  </a:cubicBezTo>
                  <a:lnTo>
                    <a:pt x="278530" y="143"/>
                  </a:lnTo>
                  <a:lnTo>
                    <a:pt x="2785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238125" y="1958975"/>
              <a:ext cx="88300" cy="3250"/>
            </a:xfrm>
            <a:custGeom>
              <a:avLst/>
              <a:gdLst/>
              <a:ahLst/>
              <a:cxnLst/>
              <a:rect l="l" t="t" r="r" b="b"/>
              <a:pathLst>
                <a:path w="3532" h="130" extrusionOk="0">
                  <a:moveTo>
                    <a:pt x="0" y="1"/>
                  </a:moveTo>
                  <a:lnTo>
                    <a:pt x="0" y="130"/>
                  </a:lnTo>
                  <a:lnTo>
                    <a:pt x="3489" y="130"/>
                  </a:lnTo>
                  <a:cubicBezTo>
                    <a:pt x="3503" y="87"/>
                    <a:pt x="3518" y="44"/>
                    <a:pt x="3532"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424725" y="1958975"/>
              <a:ext cx="6951800" cy="3250"/>
            </a:xfrm>
            <a:custGeom>
              <a:avLst/>
              <a:gdLst/>
              <a:ahLst/>
              <a:cxnLst/>
              <a:rect l="l" t="t" r="r" b="b"/>
              <a:pathLst>
                <a:path w="278072" h="130" extrusionOk="0">
                  <a:moveTo>
                    <a:pt x="0" y="1"/>
                  </a:moveTo>
                  <a:cubicBezTo>
                    <a:pt x="29" y="44"/>
                    <a:pt x="43" y="87"/>
                    <a:pt x="57" y="130"/>
                  </a:cubicBezTo>
                  <a:lnTo>
                    <a:pt x="278072" y="130"/>
                  </a:lnTo>
                  <a:lnTo>
                    <a:pt x="278072"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5"/>
            <p:cNvSpPr/>
            <p:nvPr/>
          </p:nvSpPr>
          <p:spPr>
            <a:xfrm>
              <a:off x="238125" y="2169900"/>
              <a:ext cx="85100" cy="3225"/>
            </a:xfrm>
            <a:custGeom>
              <a:avLst/>
              <a:gdLst/>
              <a:ahLst/>
              <a:cxnLst/>
              <a:rect l="l" t="t" r="r" b="b"/>
              <a:pathLst>
                <a:path w="3404" h="129" extrusionOk="0">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p:nvPr/>
          </p:nvSpPr>
          <p:spPr>
            <a:xfrm>
              <a:off x="428300" y="2169900"/>
              <a:ext cx="6948575" cy="3225"/>
            </a:xfrm>
            <a:custGeom>
              <a:avLst/>
              <a:gdLst/>
              <a:ahLst/>
              <a:cxnLst/>
              <a:rect l="l" t="t" r="r" b="b"/>
              <a:pathLst>
                <a:path w="277943" h="129" extrusionOk="0">
                  <a:moveTo>
                    <a:pt x="0" y="0"/>
                  </a:moveTo>
                  <a:cubicBezTo>
                    <a:pt x="0" y="14"/>
                    <a:pt x="0" y="29"/>
                    <a:pt x="0" y="43"/>
                  </a:cubicBezTo>
                  <a:lnTo>
                    <a:pt x="0" y="129"/>
                  </a:lnTo>
                  <a:lnTo>
                    <a:pt x="277943" y="129"/>
                  </a:lnTo>
                  <a:lnTo>
                    <a:pt x="277943"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5"/>
            <p:cNvSpPr/>
            <p:nvPr/>
          </p:nvSpPr>
          <p:spPr>
            <a:xfrm>
              <a:off x="238125" y="2380800"/>
              <a:ext cx="88675" cy="3600"/>
            </a:xfrm>
            <a:custGeom>
              <a:avLst/>
              <a:gdLst/>
              <a:ahLst/>
              <a:cxnLst/>
              <a:rect l="l" t="t" r="r" b="b"/>
              <a:pathLst>
                <a:path w="3547" h="144" extrusionOk="0">
                  <a:moveTo>
                    <a:pt x="0" y="0"/>
                  </a:moveTo>
                  <a:lnTo>
                    <a:pt x="0" y="143"/>
                  </a:lnTo>
                  <a:lnTo>
                    <a:pt x="3546" y="143"/>
                  </a:lnTo>
                  <a:cubicBezTo>
                    <a:pt x="3532" y="101"/>
                    <a:pt x="3518" y="58"/>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a:off x="424725" y="2380800"/>
              <a:ext cx="6951800" cy="3600"/>
            </a:xfrm>
            <a:custGeom>
              <a:avLst/>
              <a:gdLst/>
              <a:ahLst/>
              <a:cxnLst/>
              <a:rect l="l" t="t" r="r" b="b"/>
              <a:pathLst>
                <a:path w="278072" h="144" extrusionOk="0">
                  <a:moveTo>
                    <a:pt x="43" y="0"/>
                  </a:moveTo>
                  <a:cubicBezTo>
                    <a:pt x="29" y="58"/>
                    <a:pt x="14" y="101"/>
                    <a:pt x="0" y="143"/>
                  </a:cubicBezTo>
                  <a:lnTo>
                    <a:pt x="278072" y="143"/>
                  </a:lnTo>
                  <a:lnTo>
                    <a:pt x="278072"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5"/>
            <p:cNvSpPr/>
            <p:nvPr/>
          </p:nvSpPr>
          <p:spPr>
            <a:xfrm>
              <a:off x="238125" y="2592075"/>
              <a:ext cx="100825" cy="3225"/>
            </a:xfrm>
            <a:custGeom>
              <a:avLst/>
              <a:gdLst/>
              <a:ahLst/>
              <a:cxnLst/>
              <a:rect l="l" t="t" r="r" b="b"/>
              <a:pathLst>
                <a:path w="4033" h="129" extrusionOk="0">
                  <a:moveTo>
                    <a:pt x="0" y="0"/>
                  </a:moveTo>
                  <a:lnTo>
                    <a:pt x="0" y="129"/>
                  </a:lnTo>
                  <a:lnTo>
                    <a:pt x="4032" y="129"/>
                  </a:lnTo>
                  <a:cubicBezTo>
                    <a:pt x="3989" y="86"/>
                    <a:pt x="3947" y="43"/>
                    <a:pt x="3904"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5"/>
            <p:cNvSpPr/>
            <p:nvPr/>
          </p:nvSpPr>
          <p:spPr>
            <a:xfrm>
              <a:off x="412550" y="2592075"/>
              <a:ext cx="6963975" cy="3225"/>
            </a:xfrm>
            <a:custGeom>
              <a:avLst/>
              <a:gdLst/>
              <a:ahLst/>
              <a:cxnLst/>
              <a:rect l="l" t="t" r="r" b="b"/>
              <a:pathLst>
                <a:path w="278559" h="129" extrusionOk="0">
                  <a:moveTo>
                    <a:pt x="130" y="0"/>
                  </a:moveTo>
                  <a:cubicBezTo>
                    <a:pt x="87" y="43"/>
                    <a:pt x="44" y="86"/>
                    <a:pt x="1" y="129"/>
                  </a:cubicBezTo>
                  <a:lnTo>
                    <a:pt x="278559" y="129"/>
                  </a:lnTo>
                  <a:lnTo>
                    <a:pt x="278559"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5"/>
            <p:cNvSpPr/>
            <p:nvPr/>
          </p:nvSpPr>
          <p:spPr>
            <a:xfrm>
              <a:off x="238125" y="2802975"/>
              <a:ext cx="7138400" cy="3250"/>
            </a:xfrm>
            <a:custGeom>
              <a:avLst/>
              <a:gdLst/>
              <a:ahLst/>
              <a:cxnLst/>
              <a:rect l="l" t="t" r="r" b="b"/>
              <a:pathLst>
                <a:path w="285536" h="130" extrusionOk="0">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5"/>
            <p:cNvSpPr/>
            <p:nvPr/>
          </p:nvSpPr>
          <p:spPr>
            <a:xfrm>
              <a:off x="238125" y="3858225"/>
              <a:ext cx="130500" cy="3250"/>
            </a:xfrm>
            <a:custGeom>
              <a:avLst/>
              <a:gdLst/>
              <a:ahLst/>
              <a:cxnLst/>
              <a:rect l="l" t="t" r="r" b="b"/>
              <a:pathLst>
                <a:path w="5220" h="130" extrusionOk="0">
                  <a:moveTo>
                    <a:pt x="0" y="1"/>
                  </a:moveTo>
                  <a:lnTo>
                    <a:pt x="0" y="129"/>
                  </a:lnTo>
                  <a:lnTo>
                    <a:pt x="4704" y="129"/>
                  </a:lnTo>
                  <a:cubicBezTo>
                    <a:pt x="4876" y="58"/>
                    <a:pt x="5033" y="15"/>
                    <a:pt x="5219"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5"/>
            <p:cNvSpPr/>
            <p:nvPr/>
          </p:nvSpPr>
          <p:spPr>
            <a:xfrm>
              <a:off x="382900" y="3858225"/>
              <a:ext cx="6993625" cy="3250"/>
            </a:xfrm>
            <a:custGeom>
              <a:avLst/>
              <a:gdLst/>
              <a:ahLst/>
              <a:cxnLst/>
              <a:rect l="l" t="t" r="r" b="b"/>
              <a:pathLst>
                <a:path w="279745" h="130" extrusionOk="0">
                  <a:moveTo>
                    <a:pt x="0" y="1"/>
                  </a:moveTo>
                  <a:cubicBezTo>
                    <a:pt x="172" y="15"/>
                    <a:pt x="343" y="58"/>
                    <a:pt x="501" y="129"/>
                  </a:cubicBezTo>
                  <a:lnTo>
                    <a:pt x="279745" y="129"/>
                  </a:lnTo>
                  <a:lnTo>
                    <a:pt x="279745"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5"/>
            <p:cNvSpPr/>
            <p:nvPr/>
          </p:nvSpPr>
          <p:spPr>
            <a:xfrm>
              <a:off x="238125" y="4069125"/>
              <a:ext cx="97600" cy="3250"/>
            </a:xfrm>
            <a:custGeom>
              <a:avLst/>
              <a:gdLst/>
              <a:ahLst/>
              <a:cxnLst/>
              <a:rect l="l" t="t" r="r" b="b"/>
              <a:pathLst>
                <a:path w="3904" h="130" extrusionOk="0">
                  <a:moveTo>
                    <a:pt x="0" y="1"/>
                  </a:moveTo>
                  <a:lnTo>
                    <a:pt x="0" y="130"/>
                  </a:lnTo>
                  <a:lnTo>
                    <a:pt x="3804" y="130"/>
                  </a:lnTo>
                  <a:cubicBezTo>
                    <a:pt x="3832" y="87"/>
                    <a:pt x="3875" y="44"/>
                    <a:pt x="3904" y="1"/>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5"/>
            <p:cNvSpPr/>
            <p:nvPr/>
          </p:nvSpPr>
          <p:spPr>
            <a:xfrm>
              <a:off x="415425" y="4069125"/>
              <a:ext cx="6961100" cy="3250"/>
            </a:xfrm>
            <a:custGeom>
              <a:avLst/>
              <a:gdLst/>
              <a:ahLst/>
              <a:cxnLst/>
              <a:rect l="l" t="t" r="r" b="b"/>
              <a:pathLst>
                <a:path w="278444" h="130" extrusionOk="0">
                  <a:moveTo>
                    <a:pt x="0" y="1"/>
                  </a:moveTo>
                  <a:cubicBezTo>
                    <a:pt x="43" y="44"/>
                    <a:pt x="72" y="87"/>
                    <a:pt x="115" y="130"/>
                  </a:cubicBezTo>
                  <a:lnTo>
                    <a:pt x="278444" y="130"/>
                  </a:lnTo>
                  <a:lnTo>
                    <a:pt x="278444"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5"/>
            <p:cNvSpPr/>
            <p:nvPr/>
          </p:nvSpPr>
          <p:spPr>
            <a:xfrm>
              <a:off x="425775" y="4280050"/>
              <a:ext cx="6950750" cy="3600"/>
            </a:xfrm>
            <a:custGeom>
              <a:avLst/>
              <a:gdLst/>
              <a:ahLst/>
              <a:cxnLst/>
              <a:rect l="l" t="t" r="r" b="b"/>
              <a:pathLst>
                <a:path w="278030" h="144" extrusionOk="0">
                  <a:moveTo>
                    <a:pt x="1" y="0"/>
                  </a:moveTo>
                  <a:cubicBezTo>
                    <a:pt x="15" y="43"/>
                    <a:pt x="30" y="86"/>
                    <a:pt x="44" y="143"/>
                  </a:cubicBezTo>
                  <a:lnTo>
                    <a:pt x="278030" y="143"/>
                  </a:lnTo>
                  <a:lnTo>
                    <a:pt x="278030"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5"/>
            <p:cNvSpPr/>
            <p:nvPr/>
          </p:nvSpPr>
          <p:spPr>
            <a:xfrm>
              <a:off x="238125" y="4280050"/>
              <a:ext cx="87600" cy="3600"/>
            </a:xfrm>
            <a:custGeom>
              <a:avLst/>
              <a:gdLst/>
              <a:ahLst/>
              <a:cxnLst/>
              <a:rect l="l" t="t" r="r" b="b"/>
              <a:pathLst>
                <a:path w="3504" h="144" extrusionOk="0">
                  <a:moveTo>
                    <a:pt x="0" y="0"/>
                  </a:moveTo>
                  <a:lnTo>
                    <a:pt x="0" y="143"/>
                  </a:lnTo>
                  <a:lnTo>
                    <a:pt x="3460" y="143"/>
                  </a:lnTo>
                  <a:cubicBezTo>
                    <a:pt x="3475" y="86"/>
                    <a:pt x="3489" y="43"/>
                    <a:pt x="3503"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5"/>
            <p:cNvSpPr/>
            <p:nvPr/>
          </p:nvSpPr>
          <p:spPr>
            <a:xfrm>
              <a:off x="428300" y="4491300"/>
              <a:ext cx="6948575" cy="3250"/>
            </a:xfrm>
            <a:custGeom>
              <a:avLst/>
              <a:gdLst/>
              <a:ahLst/>
              <a:cxnLst/>
              <a:rect l="l" t="t" r="r" b="b"/>
              <a:pathLst>
                <a:path w="277943" h="130" extrusionOk="0">
                  <a:moveTo>
                    <a:pt x="0" y="1"/>
                  </a:moveTo>
                  <a:lnTo>
                    <a:pt x="0" y="130"/>
                  </a:lnTo>
                  <a:lnTo>
                    <a:pt x="277943" y="130"/>
                  </a:lnTo>
                  <a:lnTo>
                    <a:pt x="27794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5"/>
            <p:cNvSpPr/>
            <p:nvPr/>
          </p:nvSpPr>
          <p:spPr>
            <a:xfrm>
              <a:off x="238125" y="4491300"/>
              <a:ext cx="85100" cy="3250"/>
            </a:xfrm>
            <a:custGeom>
              <a:avLst/>
              <a:gdLst/>
              <a:ahLst/>
              <a:cxnLst/>
              <a:rect l="l" t="t" r="r" b="b"/>
              <a:pathLst>
                <a:path w="3404" h="130" extrusionOk="0">
                  <a:moveTo>
                    <a:pt x="0" y="1"/>
                  </a:moveTo>
                  <a:lnTo>
                    <a:pt x="0" y="130"/>
                  </a:lnTo>
                  <a:lnTo>
                    <a:pt x="3403" y="130"/>
                  </a:lnTo>
                  <a:lnTo>
                    <a:pt x="3403" y="1"/>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5"/>
            <p:cNvSpPr/>
            <p:nvPr/>
          </p:nvSpPr>
          <p:spPr>
            <a:xfrm>
              <a:off x="423650" y="4702225"/>
              <a:ext cx="6952875" cy="3225"/>
            </a:xfrm>
            <a:custGeom>
              <a:avLst/>
              <a:gdLst/>
              <a:ahLst/>
              <a:cxnLst/>
              <a:rect l="l" t="t" r="r" b="b"/>
              <a:pathLst>
                <a:path w="278115" h="129" extrusionOk="0">
                  <a:moveTo>
                    <a:pt x="57" y="0"/>
                  </a:moveTo>
                  <a:cubicBezTo>
                    <a:pt x="29" y="43"/>
                    <a:pt x="14" y="86"/>
                    <a:pt x="0" y="129"/>
                  </a:cubicBezTo>
                  <a:lnTo>
                    <a:pt x="278115" y="129"/>
                  </a:lnTo>
                  <a:lnTo>
                    <a:pt x="278115" y="0"/>
                  </a:ln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5"/>
            <p:cNvSpPr/>
            <p:nvPr/>
          </p:nvSpPr>
          <p:spPr>
            <a:xfrm>
              <a:off x="238125" y="4702225"/>
              <a:ext cx="89750" cy="3225"/>
            </a:xfrm>
            <a:custGeom>
              <a:avLst/>
              <a:gdLst/>
              <a:ahLst/>
              <a:cxnLst/>
              <a:rect l="l" t="t" r="r" b="b"/>
              <a:pathLst>
                <a:path w="3590" h="129" extrusionOk="0">
                  <a:moveTo>
                    <a:pt x="0" y="0"/>
                  </a:moveTo>
                  <a:lnTo>
                    <a:pt x="0" y="129"/>
                  </a:lnTo>
                  <a:lnTo>
                    <a:pt x="3589" y="129"/>
                  </a:lnTo>
                  <a:cubicBezTo>
                    <a:pt x="3575" y="86"/>
                    <a:pt x="3546" y="43"/>
                    <a:pt x="3532" y="0"/>
                  </a:cubicBezTo>
                  <a:close/>
                </a:path>
              </a:pathLst>
            </a:custGeom>
            <a:solidFill>
              <a:srgbClr val="A1D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25"/>
          <p:cNvSpPr txBox="1">
            <a:spLocks noGrp="1"/>
          </p:cNvSpPr>
          <p:nvPr>
            <p:ph type="subTitle" idx="1"/>
          </p:nvPr>
        </p:nvSpPr>
        <p:spPr>
          <a:xfrm>
            <a:off x="2157575" y="2052900"/>
            <a:ext cx="4828800" cy="27495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100"/>
              <a:buNone/>
              <a:defRPr sz="2400"/>
            </a:lvl1pPr>
            <a:lvl2pPr lvl="1" algn="ctr" rtl="0">
              <a:lnSpc>
                <a:spcPct val="100000"/>
              </a:lnSpc>
              <a:spcBef>
                <a:spcPts val="400"/>
              </a:spcBef>
              <a:spcAft>
                <a:spcPts val="0"/>
              </a:spcAft>
              <a:buSzPts val="2100"/>
              <a:buNone/>
              <a:defRPr sz="2100"/>
            </a:lvl2pPr>
            <a:lvl3pPr lvl="2" algn="ctr" rtl="0">
              <a:lnSpc>
                <a:spcPct val="100000"/>
              </a:lnSpc>
              <a:spcBef>
                <a:spcPts val="400"/>
              </a:spcBef>
              <a:spcAft>
                <a:spcPts val="0"/>
              </a:spcAft>
              <a:buSzPts val="2100"/>
              <a:buNone/>
              <a:defRPr sz="2100"/>
            </a:lvl3pPr>
            <a:lvl4pPr lvl="3" algn="ctr" rtl="0">
              <a:lnSpc>
                <a:spcPct val="100000"/>
              </a:lnSpc>
              <a:spcBef>
                <a:spcPts val="400"/>
              </a:spcBef>
              <a:spcAft>
                <a:spcPts val="0"/>
              </a:spcAft>
              <a:buSzPts val="2100"/>
              <a:buNone/>
              <a:defRPr sz="2100"/>
            </a:lvl4pPr>
            <a:lvl5pPr lvl="4" algn="ctr" rtl="0">
              <a:lnSpc>
                <a:spcPct val="100000"/>
              </a:lnSpc>
              <a:spcBef>
                <a:spcPts val="400"/>
              </a:spcBef>
              <a:spcAft>
                <a:spcPts val="0"/>
              </a:spcAft>
              <a:buSzPts val="2100"/>
              <a:buNone/>
              <a:defRPr sz="2100"/>
            </a:lvl5pPr>
            <a:lvl6pPr lvl="5" algn="ctr" rtl="0">
              <a:lnSpc>
                <a:spcPct val="100000"/>
              </a:lnSpc>
              <a:spcBef>
                <a:spcPts val="400"/>
              </a:spcBef>
              <a:spcAft>
                <a:spcPts val="0"/>
              </a:spcAft>
              <a:buSzPts val="2100"/>
              <a:buNone/>
              <a:defRPr sz="2100"/>
            </a:lvl6pPr>
            <a:lvl7pPr lvl="6" algn="ctr" rtl="0">
              <a:lnSpc>
                <a:spcPct val="100000"/>
              </a:lnSpc>
              <a:spcBef>
                <a:spcPts val="400"/>
              </a:spcBef>
              <a:spcAft>
                <a:spcPts val="0"/>
              </a:spcAft>
              <a:buSzPts val="2100"/>
              <a:buNone/>
              <a:defRPr sz="2100"/>
            </a:lvl7pPr>
            <a:lvl8pPr lvl="7" algn="ctr" rtl="0">
              <a:lnSpc>
                <a:spcPct val="100000"/>
              </a:lnSpc>
              <a:spcBef>
                <a:spcPts val="400"/>
              </a:spcBef>
              <a:spcAft>
                <a:spcPts val="0"/>
              </a:spcAft>
              <a:buSzPts val="2100"/>
              <a:buNone/>
              <a:defRPr sz="2100"/>
            </a:lvl8pPr>
            <a:lvl9pPr lvl="8" algn="ctr" rtl="0">
              <a:lnSpc>
                <a:spcPct val="100000"/>
              </a:lnSpc>
              <a:spcBef>
                <a:spcPts val="400"/>
              </a:spcBef>
              <a:spcAft>
                <a:spcPts val="0"/>
              </a:spcAft>
              <a:buSzPts val="2100"/>
              <a:buNone/>
              <a:defRPr sz="2100"/>
            </a:lvl9pPr>
          </a:lstStyle>
          <a:p>
            <a:endParaRPr/>
          </a:p>
        </p:txBody>
      </p:sp>
      <p:sp>
        <p:nvSpPr>
          <p:cNvPr id="381" name="Google Shape;381;p25"/>
          <p:cNvSpPr txBox="1">
            <a:spLocks noGrp="1"/>
          </p:cNvSpPr>
          <p:nvPr>
            <p:ph type="title"/>
          </p:nvPr>
        </p:nvSpPr>
        <p:spPr>
          <a:xfrm>
            <a:off x="3114200" y="895333"/>
            <a:ext cx="2915400" cy="1249500"/>
          </a:xfrm>
          <a:prstGeom prst="rect">
            <a:avLst/>
          </a:prstGeom>
        </p:spPr>
        <p:txBody>
          <a:bodyPr spcFirstLastPara="1" wrap="square" lIns="68575" tIns="34275" rIns="68575" bIns="34275" anchor="ctr" anchorCtr="0">
            <a:noAutofit/>
          </a:bodyPr>
          <a:lstStyle>
            <a:lvl1pPr lvl="0" algn="ctr" rtl="0">
              <a:spcBef>
                <a:spcPts val="0"/>
              </a:spcBef>
              <a:spcAft>
                <a:spcPts val="0"/>
              </a:spcAft>
              <a:buNone/>
              <a:defRPr sz="5200" b="0">
                <a:solidFill>
                  <a:schemeClr val="accent1"/>
                </a:solidFill>
                <a:latin typeface="Chelsea Market"/>
                <a:ea typeface="Chelsea Market"/>
                <a:cs typeface="Chelsea Market"/>
                <a:sym typeface="Chelsea Market"/>
              </a:defRPr>
            </a:lvl1pPr>
            <a:lvl2pPr lvl="1" algn="ctr" rtl="0">
              <a:spcBef>
                <a:spcPts val="0"/>
              </a:spcBef>
              <a:spcAft>
                <a:spcPts val="0"/>
              </a:spcAft>
              <a:buNone/>
              <a:defRPr sz="5200" b="0">
                <a:solidFill>
                  <a:schemeClr val="accent1"/>
                </a:solidFill>
                <a:latin typeface="Chelsea Market"/>
                <a:ea typeface="Chelsea Market"/>
                <a:cs typeface="Chelsea Market"/>
                <a:sym typeface="Chelsea Market"/>
              </a:defRPr>
            </a:lvl2pPr>
            <a:lvl3pPr lvl="2" algn="ctr" rtl="0">
              <a:spcBef>
                <a:spcPts val="0"/>
              </a:spcBef>
              <a:spcAft>
                <a:spcPts val="0"/>
              </a:spcAft>
              <a:buNone/>
              <a:defRPr sz="5200" b="0">
                <a:solidFill>
                  <a:schemeClr val="accent1"/>
                </a:solidFill>
                <a:latin typeface="Chelsea Market"/>
                <a:ea typeface="Chelsea Market"/>
                <a:cs typeface="Chelsea Market"/>
                <a:sym typeface="Chelsea Market"/>
              </a:defRPr>
            </a:lvl3pPr>
            <a:lvl4pPr lvl="3" algn="ctr" rtl="0">
              <a:spcBef>
                <a:spcPts val="0"/>
              </a:spcBef>
              <a:spcAft>
                <a:spcPts val="0"/>
              </a:spcAft>
              <a:buNone/>
              <a:defRPr sz="5200" b="0">
                <a:solidFill>
                  <a:schemeClr val="accent1"/>
                </a:solidFill>
                <a:latin typeface="Chelsea Market"/>
                <a:ea typeface="Chelsea Market"/>
                <a:cs typeface="Chelsea Market"/>
                <a:sym typeface="Chelsea Market"/>
              </a:defRPr>
            </a:lvl4pPr>
            <a:lvl5pPr lvl="4" algn="ctr" rtl="0">
              <a:spcBef>
                <a:spcPts val="0"/>
              </a:spcBef>
              <a:spcAft>
                <a:spcPts val="0"/>
              </a:spcAft>
              <a:buNone/>
              <a:defRPr sz="5200" b="0">
                <a:solidFill>
                  <a:schemeClr val="accent1"/>
                </a:solidFill>
                <a:latin typeface="Chelsea Market"/>
                <a:ea typeface="Chelsea Market"/>
                <a:cs typeface="Chelsea Market"/>
                <a:sym typeface="Chelsea Market"/>
              </a:defRPr>
            </a:lvl5pPr>
            <a:lvl6pPr lvl="5" algn="ctr" rtl="0">
              <a:spcBef>
                <a:spcPts val="0"/>
              </a:spcBef>
              <a:spcAft>
                <a:spcPts val="0"/>
              </a:spcAft>
              <a:buNone/>
              <a:defRPr sz="5200" b="0">
                <a:solidFill>
                  <a:schemeClr val="accent1"/>
                </a:solidFill>
                <a:latin typeface="Chelsea Market"/>
                <a:ea typeface="Chelsea Market"/>
                <a:cs typeface="Chelsea Market"/>
                <a:sym typeface="Chelsea Market"/>
              </a:defRPr>
            </a:lvl6pPr>
            <a:lvl7pPr lvl="6" algn="ctr" rtl="0">
              <a:spcBef>
                <a:spcPts val="0"/>
              </a:spcBef>
              <a:spcAft>
                <a:spcPts val="0"/>
              </a:spcAft>
              <a:buNone/>
              <a:defRPr sz="5200" b="0">
                <a:solidFill>
                  <a:schemeClr val="accent1"/>
                </a:solidFill>
                <a:latin typeface="Chelsea Market"/>
                <a:ea typeface="Chelsea Market"/>
                <a:cs typeface="Chelsea Market"/>
                <a:sym typeface="Chelsea Market"/>
              </a:defRPr>
            </a:lvl7pPr>
            <a:lvl8pPr lvl="7" algn="ctr" rtl="0">
              <a:spcBef>
                <a:spcPts val="0"/>
              </a:spcBef>
              <a:spcAft>
                <a:spcPts val="0"/>
              </a:spcAft>
              <a:buNone/>
              <a:defRPr sz="5200" b="0">
                <a:solidFill>
                  <a:schemeClr val="accent1"/>
                </a:solidFill>
                <a:latin typeface="Chelsea Market"/>
                <a:ea typeface="Chelsea Market"/>
                <a:cs typeface="Chelsea Market"/>
                <a:sym typeface="Chelsea Market"/>
              </a:defRPr>
            </a:lvl8pPr>
            <a:lvl9pPr lvl="8" algn="ctr" rtl="0">
              <a:spcBef>
                <a:spcPts val="0"/>
              </a:spcBef>
              <a:spcAft>
                <a:spcPts val="0"/>
              </a:spcAft>
              <a:buNone/>
              <a:defRPr sz="5200" b="0">
                <a:solidFill>
                  <a:schemeClr val="accent1"/>
                </a:solidFill>
                <a:latin typeface="Chelsea Market"/>
                <a:ea typeface="Chelsea Market"/>
                <a:cs typeface="Chelsea Market"/>
                <a:sym typeface="Chelsea Market"/>
              </a:defRPr>
            </a:lvl9pPr>
          </a:lstStyle>
          <a:p>
            <a:endParaRPr/>
          </a:p>
        </p:txBody>
      </p:sp>
      <p:sp>
        <p:nvSpPr>
          <p:cNvPr id="382" name="Google Shape;382;p25"/>
          <p:cNvSpPr txBox="1"/>
          <p:nvPr/>
        </p:nvSpPr>
        <p:spPr>
          <a:xfrm>
            <a:off x="3024350" y="4646300"/>
            <a:ext cx="3095100" cy="12420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300"/>
              </a:spcBef>
              <a:spcAft>
                <a:spcPts val="0"/>
              </a:spcAft>
              <a:buNone/>
            </a:pPr>
            <a:r>
              <a:rPr lang="en" sz="1000">
                <a:solidFill>
                  <a:schemeClr val="dk1"/>
                </a:solidFill>
                <a:latin typeface="Signika Negative Light"/>
                <a:ea typeface="Signika Negative Light"/>
                <a:cs typeface="Signika Negative Light"/>
                <a:sym typeface="Signika Negative Light"/>
              </a:rPr>
              <a:t>CREDITS: This presentation template was created by </a:t>
            </a:r>
            <a:r>
              <a:rPr lang="en" sz="1000" b="1">
                <a:solidFill>
                  <a:schemeClr val="dk1"/>
                </a:solidFill>
                <a:uFill>
                  <a:noFill/>
                </a:uFill>
                <a:latin typeface="Signika Negative"/>
                <a:ea typeface="Signika Negative"/>
                <a:cs typeface="Signika Negative"/>
                <a:sym typeface="Signika Negative"/>
                <a:hlinkClick r:id="rId2">
                  <a:extLst>
                    <a:ext uri="{A12FA001-AC4F-418D-AE19-62706E023703}">
                      <ahyp:hlinkClr xmlns:ahyp="http://schemas.microsoft.com/office/drawing/2018/hyperlinkcolor" val="tx"/>
                    </a:ext>
                  </a:extLst>
                </a:hlinkClick>
              </a:rPr>
              <a:t>Slidesgo</a:t>
            </a:r>
            <a:r>
              <a:rPr lang="en" sz="1000">
                <a:solidFill>
                  <a:schemeClr val="dk1"/>
                </a:solidFill>
                <a:latin typeface="Signika Negative Light"/>
                <a:ea typeface="Signika Negative Light"/>
                <a:cs typeface="Signika Negative Light"/>
                <a:sym typeface="Signika Negative Light"/>
              </a:rPr>
              <a:t>, including icons by </a:t>
            </a:r>
            <a:r>
              <a:rPr lang="en" sz="1000" b="1">
                <a:solidFill>
                  <a:schemeClr val="dk1"/>
                </a:solidFill>
                <a:uFill>
                  <a:noFill/>
                </a:uFill>
                <a:latin typeface="Signika Negative"/>
                <a:ea typeface="Signika Negative"/>
                <a:cs typeface="Signika Negative"/>
                <a:sym typeface="Signika Negative"/>
                <a:hlinkClick r:id="rId3">
                  <a:extLst>
                    <a:ext uri="{A12FA001-AC4F-418D-AE19-62706E023703}">
                      <ahyp:hlinkClr xmlns:ahyp="http://schemas.microsoft.com/office/drawing/2018/hyperlinkcolor" val="tx"/>
                    </a:ext>
                  </a:extLst>
                </a:hlinkClick>
              </a:rPr>
              <a:t>Flaticon</a:t>
            </a:r>
            <a:r>
              <a:rPr lang="en" sz="1000">
                <a:solidFill>
                  <a:schemeClr val="dk1"/>
                </a:solidFill>
                <a:latin typeface="Signika Negative Light"/>
                <a:ea typeface="Signika Negative Light"/>
                <a:cs typeface="Signika Negative Light"/>
                <a:sym typeface="Signika Negative Light"/>
              </a:rPr>
              <a:t>, and infographics &amp; images by </a:t>
            </a:r>
            <a:r>
              <a:rPr lang="en" sz="1000" b="1">
                <a:solidFill>
                  <a:schemeClr val="dk1"/>
                </a:solidFill>
                <a:uFill>
                  <a:noFill/>
                </a:uFill>
                <a:latin typeface="Signika Negative"/>
                <a:ea typeface="Signika Negative"/>
                <a:cs typeface="Signika Negative"/>
                <a:sym typeface="Signika Negative"/>
                <a:hlinkClick r:id="rId4">
                  <a:extLst>
                    <a:ext uri="{A12FA001-AC4F-418D-AE19-62706E023703}">
                      <ahyp:hlinkClr xmlns:ahyp="http://schemas.microsoft.com/office/drawing/2018/hyperlinkcolor" val="tx"/>
                    </a:ext>
                  </a:extLst>
                </a:hlinkClick>
              </a:rPr>
              <a:t>Freepik</a:t>
            </a:r>
            <a:endParaRPr sz="1000" b="1">
              <a:solidFill>
                <a:schemeClr val="dk1"/>
              </a:solidFill>
              <a:latin typeface="Signika Negative"/>
              <a:ea typeface="Signika Negative"/>
              <a:cs typeface="Signika Negative"/>
              <a:sym typeface="Signika Negativ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383"/>
        <p:cNvGrpSpPr/>
        <p:nvPr/>
      </p:nvGrpSpPr>
      <p:grpSpPr>
        <a:xfrm>
          <a:off x="0" y="0"/>
          <a:ext cx="0" cy="0"/>
          <a:chOff x="0" y="0"/>
          <a:chExt cx="0" cy="0"/>
        </a:xfrm>
      </p:grpSpPr>
      <p:sp>
        <p:nvSpPr>
          <p:cNvPr id="384" name="Google Shape;384;p26"/>
          <p:cNvSpPr txBox="1">
            <a:spLocks noGrp="1"/>
          </p:cNvSpPr>
          <p:nvPr>
            <p:ph type="body" idx="1"/>
          </p:nvPr>
        </p:nvSpPr>
        <p:spPr>
          <a:xfrm>
            <a:off x="311700" y="5640767"/>
            <a:ext cx="5998800" cy="806700"/>
          </a:xfrm>
          <a:prstGeom prst="rect">
            <a:avLst/>
          </a:prstGeom>
        </p:spPr>
        <p:txBody>
          <a:bodyPr spcFirstLastPara="1" wrap="square" lIns="68575" tIns="34275" rIns="68575" bIns="34275" anchor="ctr" anchorCtr="0">
            <a:noAutofit/>
          </a:bodyPr>
          <a:lstStyle>
            <a:lvl1pPr marL="457200" lvl="0" indent="-228600" rtl="0">
              <a:lnSpc>
                <a:spcPct val="100000"/>
              </a:lnSpc>
              <a:spcBef>
                <a:spcPts val="800"/>
              </a:spcBef>
              <a:spcAft>
                <a:spcPts val="0"/>
              </a:spcAft>
              <a:buSzPts val="2100"/>
              <a:buFont typeface="Oswald"/>
              <a:buNone/>
              <a:defRPr sz="2100">
                <a:latin typeface="Oswald"/>
                <a:ea typeface="Oswald"/>
                <a:cs typeface="Oswald"/>
                <a:sym typeface="Oswald"/>
              </a:defRPr>
            </a:lvl1pPr>
          </a:lstStyle>
          <a:p>
            <a:endParaRPr/>
          </a:p>
        </p:txBody>
      </p:sp>
      <p:sp>
        <p:nvSpPr>
          <p:cNvPr id="385" name="Google Shape;385;p26"/>
          <p:cNvSpPr txBox="1">
            <a:spLocks noGrp="1"/>
          </p:cNvSpPr>
          <p:nvPr>
            <p:ph type="sldNum" idx="12"/>
          </p:nvPr>
        </p:nvSpPr>
        <p:spPr>
          <a:xfrm>
            <a:off x="8472458" y="6217622"/>
            <a:ext cx="548700" cy="5247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23888" y="1709738"/>
            <a:ext cx="7886700" cy="2852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100"/>
              <a:buFont typeface="Verdana"/>
              <a:buNone/>
              <a:defRPr sz="4100"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
          <p:cNvSpPr txBox="1">
            <a:spLocks noGrp="1"/>
          </p:cNvSpPr>
          <p:nvPr>
            <p:ph type="body" idx="1"/>
          </p:nvPr>
        </p:nvSpPr>
        <p:spPr>
          <a:xfrm>
            <a:off x="623888" y="4589463"/>
            <a:ext cx="7886700" cy="15000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dk1"/>
              </a:buClr>
              <a:buSzPts val="2700"/>
              <a:buNone/>
              <a:defRPr sz="2700" b="0">
                <a:solidFill>
                  <a:schemeClr val="dk1"/>
                </a:solidFill>
                <a:latin typeface="Verdana"/>
                <a:ea typeface="Verdana"/>
                <a:cs typeface="Verdana"/>
                <a:sym typeface="Verdana"/>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 name="Google Shape;23;p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Verdana"/>
              <a:buNone/>
              <a:defRPr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5"/>
          <p:cNvSpPr txBox="1">
            <a:spLocks noGrp="1"/>
          </p:cNvSpPr>
          <p:nvPr>
            <p:ph type="body" idx="1"/>
          </p:nvPr>
        </p:nvSpPr>
        <p:spPr>
          <a:xfrm>
            <a:off x="628650" y="1825625"/>
            <a:ext cx="3886200" cy="4351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a:latin typeface="Verdana"/>
                <a:ea typeface="Verdana"/>
                <a:cs typeface="Verdana"/>
                <a:sym typeface="Verdana"/>
              </a:defRPr>
            </a:lvl1pPr>
            <a:lvl2pPr marL="914400" lvl="1" indent="-381000" algn="l">
              <a:lnSpc>
                <a:spcPct val="90000"/>
              </a:lnSpc>
              <a:spcBef>
                <a:spcPts val="400"/>
              </a:spcBef>
              <a:spcAft>
                <a:spcPts val="0"/>
              </a:spcAft>
              <a:buClr>
                <a:schemeClr val="dk1"/>
              </a:buClr>
              <a:buSzPts val="2400"/>
              <a:buChar char="•"/>
              <a:defRPr>
                <a:latin typeface="Verdana"/>
                <a:ea typeface="Verdana"/>
                <a:cs typeface="Verdana"/>
                <a:sym typeface="Verdana"/>
              </a:defRPr>
            </a:lvl2pPr>
            <a:lvl3pPr marL="1371600" lvl="2" indent="-381000" algn="l">
              <a:lnSpc>
                <a:spcPct val="90000"/>
              </a:lnSpc>
              <a:spcBef>
                <a:spcPts val="400"/>
              </a:spcBef>
              <a:spcAft>
                <a:spcPts val="0"/>
              </a:spcAft>
              <a:buClr>
                <a:schemeClr val="dk1"/>
              </a:buClr>
              <a:buSzPts val="2400"/>
              <a:buChar char="•"/>
              <a:defRPr>
                <a:latin typeface="Verdana"/>
                <a:ea typeface="Verdana"/>
                <a:cs typeface="Verdana"/>
                <a:sym typeface="Verdana"/>
              </a:defRPr>
            </a:lvl3pPr>
            <a:lvl4pPr marL="1828800" lvl="3" indent="-381000" algn="l">
              <a:lnSpc>
                <a:spcPct val="90000"/>
              </a:lnSpc>
              <a:spcBef>
                <a:spcPts val="400"/>
              </a:spcBef>
              <a:spcAft>
                <a:spcPts val="0"/>
              </a:spcAft>
              <a:buClr>
                <a:schemeClr val="dk1"/>
              </a:buClr>
              <a:buSzPts val="2400"/>
              <a:buChar char="•"/>
              <a:defRPr>
                <a:latin typeface="Verdana"/>
                <a:ea typeface="Verdana"/>
                <a:cs typeface="Verdana"/>
                <a:sym typeface="Verdana"/>
              </a:defRPr>
            </a:lvl4pPr>
            <a:lvl5pPr marL="2286000" lvl="4" indent="-381000" algn="l">
              <a:lnSpc>
                <a:spcPct val="90000"/>
              </a:lnSpc>
              <a:spcBef>
                <a:spcPts val="400"/>
              </a:spcBef>
              <a:spcAft>
                <a:spcPts val="0"/>
              </a:spcAft>
              <a:buClr>
                <a:schemeClr val="dk1"/>
              </a:buClr>
              <a:buSzPts val="2400"/>
              <a:buChar char="•"/>
              <a:defRPr>
                <a:latin typeface="Verdana"/>
                <a:ea typeface="Verdana"/>
                <a:cs typeface="Verdana"/>
                <a:sym typeface="Verdan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 name="Google Shape;28;p5"/>
          <p:cNvSpPr txBox="1">
            <a:spLocks noGrp="1"/>
          </p:cNvSpPr>
          <p:nvPr>
            <p:ph type="body" idx="2"/>
          </p:nvPr>
        </p:nvSpPr>
        <p:spPr>
          <a:xfrm>
            <a:off x="4629150" y="1825625"/>
            <a:ext cx="3886200" cy="4351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a:latin typeface="Verdana"/>
                <a:ea typeface="Verdana"/>
                <a:cs typeface="Verdana"/>
                <a:sym typeface="Verdana"/>
              </a:defRPr>
            </a:lvl1pPr>
            <a:lvl2pPr marL="914400" lvl="1" indent="-381000" algn="l">
              <a:lnSpc>
                <a:spcPct val="90000"/>
              </a:lnSpc>
              <a:spcBef>
                <a:spcPts val="400"/>
              </a:spcBef>
              <a:spcAft>
                <a:spcPts val="0"/>
              </a:spcAft>
              <a:buClr>
                <a:schemeClr val="dk1"/>
              </a:buClr>
              <a:buSzPts val="2400"/>
              <a:buChar char="•"/>
              <a:defRPr>
                <a:latin typeface="Verdana"/>
                <a:ea typeface="Verdana"/>
                <a:cs typeface="Verdana"/>
                <a:sym typeface="Verdana"/>
              </a:defRPr>
            </a:lvl2pPr>
            <a:lvl3pPr marL="1371600" lvl="2" indent="-381000" algn="l">
              <a:lnSpc>
                <a:spcPct val="90000"/>
              </a:lnSpc>
              <a:spcBef>
                <a:spcPts val="400"/>
              </a:spcBef>
              <a:spcAft>
                <a:spcPts val="0"/>
              </a:spcAft>
              <a:buClr>
                <a:schemeClr val="dk1"/>
              </a:buClr>
              <a:buSzPts val="2400"/>
              <a:buChar char="•"/>
              <a:defRPr>
                <a:latin typeface="Verdana"/>
                <a:ea typeface="Verdana"/>
                <a:cs typeface="Verdana"/>
                <a:sym typeface="Verdana"/>
              </a:defRPr>
            </a:lvl3pPr>
            <a:lvl4pPr marL="1828800" lvl="3" indent="-381000" algn="l">
              <a:lnSpc>
                <a:spcPct val="90000"/>
              </a:lnSpc>
              <a:spcBef>
                <a:spcPts val="400"/>
              </a:spcBef>
              <a:spcAft>
                <a:spcPts val="0"/>
              </a:spcAft>
              <a:buClr>
                <a:schemeClr val="dk1"/>
              </a:buClr>
              <a:buSzPts val="2400"/>
              <a:buChar char="•"/>
              <a:defRPr>
                <a:latin typeface="Verdana"/>
                <a:ea typeface="Verdana"/>
                <a:cs typeface="Verdana"/>
                <a:sym typeface="Verdana"/>
              </a:defRPr>
            </a:lvl4pPr>
            <a:lvl5pPr marL="2286000" lvl="4" indent="-381000" algn="l">
              <a:lnSpc>
                <a:spcPct val="90000"/>
              </a:lnSpc>
              <a:spcBef>
                <a:spcPts val="400"/>
              </a:spcBef>
              <a:spcAft>
                <a:spcPts val="0"/>
              </a:spcAft>
              <a:buClr>
                <a:schemeClr val="dk1"/>
              </a:buClr>
              <a:buSzPts val="2400"/>
              <a:buChar char="•"/>
              <a:defRPr>
                <a:latin typeface="Verdana"/>
                <a:ea typeface="Verdana"/>
                <a:cs typeface="Verdana"/>
                <a:sym typeface="Verdan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5"/>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31" name="Google Shape;31;p5"/>
          <p:cNvCxnSpPr/>
          <p:nvPr/>
        </p:nvCxnSpPr>
        <p:spPr>
          <a:xfrm>
            <a:off x="628650" y="1371600"/>
            <a:ext cx="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9841" y="365125"/>
            <a:ext cx="78867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Verdana"/>
              <a:buNone/>
              <a:defRPr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6"/>
          <p:cNvSpPr txBox="1">
            <a:spLocks noGrp="1"/>
          </p:cNvSpPr>
          <p:nvPr>
            <p:ph type="body" idx="1"/>
          </p:nvPr>
        </p:nvSpPr>
        <p:spPr>
          <a:xfrm>
            <a:off x="629841" y="1681163"/>
            <a:ext cx="3868200" cy="8241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atin typeface="Verdana"/>
                <a:ea typeface="Verdana"/>
                <a:cs typeface="Verdana"/>
                <a:sym typeface="Verdana"/>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 name="Google Shape;35;p6"/>
          <p:cNvSpPr txBox="1">
            <a:spLocks noGrp="1"/>
          </p:cNvSpPr>
          <p:nvPr>
            <p:ph type="body" idx="2"/>
          </p:nvPr>
        </p:nvSpPr>
        <p:spPr>
          <a:xfrm>
            <a:off x="629841" y="2505075"/>
            <a:ext cx="3868200" cy="36843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a:latin typeface="Verdana"/>
                <a:ea typeface="Verdana"/>
                <a:cs typeface="Verdana"/>
                <a:sym typeface="Verdana"/>
              </a:defRPr>
            </a:lvl1pPr>
            <a:lvl2pPr marL="914400" lvl="1" indent="-381000" algn="l">
              <a:lnSpc>
                <a:spcPct val="90000"/>
              </a:lnSpc>
              <a:spcBef>
                <a:spcPts val="400"/>
              </a:spcBef>
              <a:spcAft>
                <a:spcPts val="0"/>
              </a:spcAft>
              <a:buClr>
                <a:schemeClr val="dk1"/>
              </a:buClr>
              <a:buSzPts val="2400"/>
              <a:buChar char="•"/>
              <a:defRPr>
                <a:latin typeface="Verdana"/>
                <a:ea typeface="Verdana"/>
                <a:cs typeface="Verdana"/>
                <a:sym typeface="Verdana"/>
              </a:defRPr>
            </a:lvl2pPr>
            <a:lvl3pPr marL="1371600" lvl="2" indent="-381000" algn="l">
              <a:lnSpc>
                <a:spcPct val="90000"/>
              </a:lnSpc>
              <a:spcBef>
                <a:spcPts val="400"/>
              </a:spcBef>
              <a:spcAft>
                <a:spcPts val="0"/>
              </a:spcAft>
              <a:buClr>
                <a:schemeClr val="dk1"/>
              </a:buClr>
              <a:buSzPts val="2400"/>
              <a:buChar char="•"/>
              <a:defRPr>
                <a:latin typeface="Verdana"/>
                <a:ea typeface="Verdana"/>
                <a:cs typeface="Verdana"/>
                <a:sym typeface="Verdana"/>
              </a:defRPr>
            </a:lvl3pPr>
            <a:lvl4pPr marL="1828800" lvl="3" indent="-381000" algn="l">
              <a:lnSpc>
                <a:spcPct val="90000"/>
              </a:lnSpc>
              <a:spcBef>
                <a:spcPts val="400"/>
              </a:spcBef>
              <a:spcAft>
                <a:spcPts val="0"/>
              </a:spcAft>
              <a:buClr>
                <a:schemeClr val="dk1"/>
              </a:buClr>
              <a:buSzPts val="2400"/>
              <a:buChar char="•"/>
              <a:defRPr>
                <a:latin typeface="Verdana"/>
                <a:ea typeface="Verdana"/>
                <a:cs typeface="Verdana"/>
                <a:sym typeface="Verdana"/>
              </a:defRPr>
            </a:lvl4pPr>
            <a:lvl5pPr marL="2286000" lvl="4" indent="-381000" algn="l">
              <a:lnSpc>
                <a:spcPct val="90000"/>
              </a:lnSpc>
              <a:spcBef>
                <a:spcPts val="400"/>
              </a:spcBef>
              <a:spcAft>
                <a:spcPts val="0"/>
              </a:spcAft>
              <a:buClr>
                <a:schemeClr val="dk1"/>
              </a:buClr>
              <a:buSzPts val="2400"/>
              <a:buChar char="•"/>
              <a:defRPr>
                <a:latin typeface="Verdana"/>
                <a:ea typeface="Verdana"/>
                <a:cs typeface="Verdana"/>
                <a:sym typeface="Verdan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 name="Google Shape;36;p6"/>
          <p:cNvSpPr txBox="1">
            <a:spLocks noGrp="1"/>
          </p:cNvSpPr>
          <p:nvPr>
            <p:ph type="body" idx="3"/>
          </p:nvPr>
        </p:nvSpPr>
        <p:spPr>
          <a:xfrm>
            <a:off x="4629150" y="1681163"/>
            <a:ext cx="3887400" cy="8241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atin typeface="Verdana"/>
                <a:ea typeface="Verdana"/>
                <a:cs typeface="Verdana"/>
                <a:sym typeface="Verdana"/>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7" name="Google Shape;37;p6"/>
          <p:cNvSpPr txBox="1">
            <a:spLocks noGrp="1"/>
          </p:cNvSpPr>
          <p:nvPr>
            <p:ph type="body" idx="4"/>
          </p:nvPr>
        </p:nvSpPr>
        <p:spPr>
          <a:xfrm>
            <a:off x="4629150" y="2505075"/>
            <a:ext cx="3887400" cy="36843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a:latin typeface="Verdana"/>
                <a:ea typeface="Verdana"/>
                <a:cs typeface="Verdana"/>
                <a:sym typeface="Verdana"/>
              </a:defRPr>
            </a:lvl1pPr>
            <a:lvl2pPr marL="914400" lvl="1" indent="-381000" algn="l">
              <a:lnSpc>
                <a:spcPct val="90000"/>
              </a:lnSpc>
              <a:spcBef>
                <a:spcPts val="400"/>
              </a:spcBef>
              <a:spcAft>
                <a:spcPts val="0"/>
              </a:spcAft>
              <a:buClr>
                <a:schemeClr val="dk1"/>
              </a:buClr>
              <a:buSzPts val="2400"/>
              <a:buChar char="•"/>
              <a:defRPr>
                <a:latin typeface="Verdana"/>
                <a:ea typeface="Verdana"/>
                <a:cs typeface="Verdana"/>
                <a:sym typeface="Verdana"/>
              </a:defRPr>
            </a:lvl2pPr>
            <a:lvl3pPr marL="1371600" lvl="2" indent="-381000" algn="l">
              <a:lnSpc>
                <a:spcPct val="90000"/>
              </a:lnSpc>
              <a:spcBef>
                <a:spcPts val="400"/>
              </a:spcBef>
              <a:spcAft>
                <a:spcPts val="0"/>
              </a:spcAft>
              <a:buClr>
                <a:schemeClr val="dk1"/>
              </a:buClr>
              <a:buSzPts val="2400"/>
              <a:buChar char="•"/>
              <a:defRPr>
                <a:latin typeface="Verdana"/>
                <a:ea typeface="Verdana"/>
                <a:cs typeface="Verdana"/>
                <a:sym typeface="Verdana"/>
              </a:defRPr>
            </a:lvl3pPr>
            <a:lvl4pPr marL="1828800" lvl="3" indent="-381000" algn="l">
              <a:lnSpc>
                <a:spcPct val="90000"/>
              </a:lnSpc>
              <a:spcBef>
                <a:spcPts val="400"/>
              </a:spcBef>
              <a:spcAft>
                <a:spcPts val="0"/>
              </a:spcAft>
              <a:buClr>
                <a:schemeClr val="dk1"/>
              </a:buClr>
              <a:buSzPts val="2400"/>
              <a:buChar char="•"/>
              <a:defRPr>
                <a:latin typeface="Verdana"/>
                <a:ea typeface="Verdana"/>
                <a:cs typeface="Verdana"/>
                <a:sym typeface="Verdana"/>
              </a:defRPr>
            </a:lvl4pPr>
            <a:lvl5pPr marL="2286000" lvl="4" indent="-381000" algn="l">
              <a:lnSpc>
                <a:spcPct val="90000"/>
              </a:lnSpc>
              <a:spcBef>
                <a:spcPts val="400"/>
              </a:spcBef>
              <a:spcAft>
                <a:spcPts val="0"/>
              </a:spcAft>
              <a:buClr>
                <a:schemeClr val="dk1"/>
              </a:buClr>
              <a:buSzPts val="2400"/>
              <a:buChar char="•"/>
              <a:defRPr>
                <a:latin typeface="Verdana"/>
                <a:ea typeface="Verdana"/>
                <a:cs typeface="Verdana"/>
                <a:sym typeface="Verdana"/>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6"/>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6"/>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Verdana"/>
              <a:buNone/>
              <a:defRPr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7"/>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7"/>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8"/>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 name="Google Shape;46;p8"/>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9841" y="457200"/>
            <a:ext cx="2949300" cy="1599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Verdana"/>
              <a:buNone/>
              <a:defRPr sz="2400"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9"/>
          <p:cNvSpPr txBox="1">
            <a:spLocks noGrp="1"/>
          </p:cNvSpPr>
          <p:nvPr>
            <p:ph type="body" idx="1"/>
          </p:nvPr>
        </p:nvSpPr>
        <p:spPr>
          <a:xfrm>
            <a:off x="3887391" y="987425"/>
            <a:ext cx="4629000" cy="48735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atin typeface="Verdana"/>
                <a:ea typeface="Verdana"/>
                <a:cs typeface="Verdana"/>
                <a:sym typeface="Verdana"/>
              </a:defRPr>
            </a:lvl1pPr>
            <a:lvl2pPr marL="914400" lvl="1" indent="-361950" algn="l">
              <a:lnSpc>
                <a:spcPct val="90000"/>
              </a:lnSpc>
              <a:spcBef>
                <a:spcPts val="400"/>
              </a:spcBef>
              <a:spcAft>
                <a:spcPts val="0"/>
              </a:spcAft>
              <a:buClr>
                <a:schemeClr val="dk1"/>
              </a:buClr>
              <a:buSzPts val="2100"/>
              <a:buChar char="•"/>
              <a:defRPr sz="2100">
                <a:latin typeface="Verdana"/>
                <a:ea typeface="Verdana"/>
                <a:cs typeface="Verdana"/>
                <a:sym typeface="Verdana"/>
              </a:defRPr>
            </a:lvl2pPr>
            <a:lvl3pPr marL="1371600" lvl="2" indent="-342900" algn="l">
              <a:lnSpc>
                <a:spcPct val="90000"/>
              </a:lnSpc>
              <a:spcBef>
                <a:spcPts val="400"/>
              </a:spcBef>
              <a:spcAft>
                <a:spcPts val="0"/>
              </a:spcAft>
              <a:buClr>
                <a:schemeClr val="dk1"/>
              </a:buClr>
              <a:buSzPts val="1800"/>
              <a:buChar char="•"/>
              <a:defRPr sz="1800">
                <a:latin typeface="Verdana"/>
                <a:ea typeface="Verdana"/>
                <a:cs typeface="Verdana"/>
                <a:sym typeface="Verdana"/>
              </a:defRPr>
            </a:lvl3pPr>
            <a:lvl4pPr marL="1828800" lvl="3" indent="-323850" algn="l">
              <a:lnSpc>
                <a:spcPct val="90000"/>
              </a:lnSpc>
              <a:spcBef>
                <a:spcPts val="400"/>
              </a:spcBef>
              <a:spcAft>
                <a:spcPts val="0"/>
              </a:spcAft>
              <a:buClr>
                <a:schemeClr val="dk1"/>
              </a:buClr>
              <a:buSzPts val="1500"/>
              <a:buChar char="•"/>
              <a:defRPr sz="1500">
                <a:latin typeface="Verdana"/>
                <a:ea typeface="Verdana"/>
                <a:cs typeface="Verdana"/>
                <a:sym typeface="Verdana"/>
              </a:defRPr>
            </a:lvl4pPr>
            <a:lvl5pPr marL="2286000" lvl="4" indent="-323850" algn="l">
              <a:lnSpc>
                <a:spcPct val="90000"/>
              </a:lnSpc>
              <a:spcBef>
                <a:spcPts val="400"/>
              </a:spcBef>
              <a:spcAft>
                <a:spcPts val="0"/>
              </a:spcAft>
              <a:buClr>
                <a:schemeClr val="dk1"/>
              </a:buClr>
              <a:buSzPts val="1500"/>
              <a:buChar char="•"/>
              <a:defRPr sz="1500">
                <a:latin typeface="Verdana"/>
                <a:ea typeface="Verdana"/>
                <a:cs typeface="Verdana"/>
                <a:sym typeface="Verdana"/>
              </a:defRPr>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 name="Google Shape;50;p9"/>
          <p:cNvSpPr txBox="1">
            <a:spLocks noGrp="1"/>
          </p:cNvSpPr>
          <p:nvPr>
            <p:ph type="body" idx="2"/>
          </p:nvPr>
        </p:nvSpPr>
        <p:spPr>
          <a:xfrm>
            <a:off x="629841" y="2057400"/>
            <a:ext cx="2949300" cy="38115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atin typeface="Verdana"/>
                <a:ea typeface="Verdana"/>
                <a:cs typeface="Verdana"/>
                <a:sym typeface="Verdana"/>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9"/>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9"/>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9841" y="457200"/>
            <a:ext cx="2949300" cy="1599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Verdana"/>
              <a:buNone/>
              <a:defRPr sz="2400" b="1">
                <a:latin typeface="Verdana"/>
                <a:ea typeface="Verdana"/>
                <a:cs typeface="Verdana"/>
                <a:sym typeface="Verdan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10"/>
          <p:cNvSpPr>
            <a:spLocks noGrp="1"/>
          </p:cNvSpPr>
          <p:nvPr>
            <p:ph type="pic" idx="2"/>
          </p:nvPr>
        </p:nvSpPr>
        <p:spPr>
          <a:xfrm>
            <a:off x="3887391" y="987425"/>
            <a:ext cx="4629000" cy="4873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Verdana"/>
                <a:ea typeface="Verdana"/>
                <a:cs typeface="Verdana"/>
                <a:sym typeface="Verdana"/>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Verdana"/>
                <a:ea typeface="Verdana"/>
                <a:cs typeface="Verdana"/>
                <a:sym typeface="Verdana"/>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Verdana"/>
                <a:ea typeface="Verdana"/>
                <a:cs typeface="Verdana"/>
                <a:sym typeface="Verdana"/>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Verdana"/>
                <a:ea typeface="Verdana"/>
                <a:cs typeface="Verdana"/>
                <a:sym typeface="Verdana"/>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body" idx="1"/>
          </p:nvPr>
        </p:nvSpPr>
        <p:spPr>
          <a:xfrm>
            <a:off x="629841" y="2057400"/>
            <a:ext cx="2949300" cy="38115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atin typeface="Verdana"/>
                <a:ea typeface="Verdana"/>
                <a:cs typeface="Verdana"/>
                <a:sym typeface="Verdana"/>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7" name="Google Shape;57;p10"/>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0"/>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5"/>
            <a:ext cx="7886700" cy="13257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Verdana"/>
              <a:buNone/>
              <a:defRPr sz="3300" b="1"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2pPr>
            <a:lvl3pPr marL="1371600" marR="0" lvl="2"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4pPr>
            <a:lvl5pPr marL="2286000" marR="0" lvl="4"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sites.google.com/mcpsmd.net/assistive-technology-alo/"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www.montgomeryschoolsmd.org/departments/parentacademy/workshops.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IyOZ-ExVRpaYibsWqkaMT2A2WtderN1jcMZGqJ9qyL8/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7"/>
          <p:cNvSpPr txBox="1">
            <a:spLocks noGrp="1"/>
          </p:cNvSpPr>
          <p:nvPr>
            <p:ph type="ctrTitle"/>
          </p:nvPr>
        </p:nvSpPr>
        <p:spPr>
          <a:xfrm>
            <a:off x="1143000" y="1140896"/>
            <a:ext cx="6858000" cy="11733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000"/>
              <a:t>Special Education Advisory Committee</a:t>
            </a:r>
            <a:endParaRPr sz="4000"/>
          </a:p>
        </p:txBody>
      </p:sp>
      <p:sp>
        <p:nvSpPr>
          <p:cNvPr id="391" name="Google Shape;391;p27"/>
          <p:cNvSpPr txBox="1">
            <a:spLocks noGrp="1"/>
          </p:cNvSpPr>
          <p:nvPr>
            <p:ph type="subTitle" idx="1"/>
          </p:nvPr>
        </p:nvSpPr>
        <p:spPr>
          <a:xfrm>
            <a:off x="1143000" y="3059113"/>
            <a:ext cx="6858000" cy="1655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October 22,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6"/>
          <p:cNvSpPr txBox="1">
            <a:spLocks noGrp="1"/>
          </p:cNvSpPr>
          <p:nvPr>
            <p:ph type="title"/>
          </p:nvPr>
        </p:nvSpPr>
        <p:spPr>
          <a:xfrm>
            <a:off x="557813" y="2456025"/>
            <a:ext cx="7886700" cy="3409500"/>
          </a:xfrm>
          <a:prstGeom prst="rect">
            <a:avLst/>
          </a:prstGeom>
        </p:spPr>
        <p:txBody>
          <a:bodyPr spcFirstLastPara="1" wrap="square" lIns="68575" tIns="34275" rIns="68575" bIns="34275" anchor="ctr" anchorCtr="0">
            <a:noAutofit/>
          </a:bodyPr>
          <a:lstStyle/>
          <a:p>
            <a:pPr marL="0" lvl="0" indent="0" algn="l" rtl="0">
              <a:lnSpc>
                <a:spcPct val="150000"/>
              </a:lnSpc>
              <a:spcBef>
                <a:spcPts val="800"/>
              </a:spcBef>
              <a:spcAft>
                <a:spcPts val="0"/>
              </a:spcAft>
              <a:buNone/>
            </a:pPr>
            <a:endParaRPr sz="1800" b="0"/>
          </a:p>
          <a:p>
            <a:pPr marL="342900" lvl="0" indent="-279400" algn="l" rtl="0">
              <a:lnSpc>
                <a:spcPct val="150000"/>
              </a:lnSpc>
              <a:spcBef>
                <a:spcPts val="800"/>
              </a:spcBef>
              <a:spcAft>
                <a:spcPts val="0"/>
              </a:spcAft>
              <a:buSzPts val="1800"/>
              <a:buFont typeface="Arial"/>
              <a:buChar char="•"/>
            </a:pPr>
            <a:r>
              <a:rPr lang="en" sz="1800" b="0"/>
              <a:t>We can build capacity in our students, infrastructure and personnel to do new and challenging things.</a:t>
            </a:r>
            <a:endParaRPr sz="1800" b="0"/>
          </a:p>
          <a:p>
            <a:pPr marL="342900" lvl="0" indent="-279400" algn="l" rtl="0">
              <a:lnSpc>
                <a:spcPct val="150000"/>
              </a:lnSpc>
              <a:spcBef>
                <a:spcPts val="800"/>
              </a:spcBef>
              <a:spcAft>
                <a:spcPts val="0"/>
              </a:spcAft>
              <a:buSzPts val="1800"/>
              <a:buFont typeface="Arial"/>
              <a:buChar char="•"/>
            </a:pPr>
            <a:r>
              <a:rPr lang="en" sz="1800" b="0"/>
              <a:t>Scaling up depends on efficient context based systems that are sustainable. </a:t>
            </a:r>
            <a:endParaRPr sz="1800" b="0"/>
          </a:p>
          <a:p>
            <a:pPr marL="342900" lvl="0" indent="-279400" algn="l" rtl="0">
              <a:lnSpc>
                <a:spcPct val="150000"/>
              </a:lnSpc>
              <a:spcBef>
                <a:spcPts val="800"/>
              </a:spcBef>
              <a:spcAft>
                <a:spcPts val="0"/>
              </a:spcAft>
              <a:buSzPts val="1800"/>
              <a:buFont typeface="Arial"/>
              <a:buChar char="•"/>
            </a:pPr>
            <a:r>
              <a:rPr lang="en" sz="1800" b="0"/>
              <a:t>Our students want to be a part of the group and they prioritize social interaction with peers above academics. </a:t>
            </a:r>
            <a:endParaRPr sz="1800" b="0"/>
          </a:p>
          <a:p>
            <a:pPr marL="342900" lvl="0" indent="0" algn="l" rtl="0">
              <a:lnSpc>
                <a:spcPct val="150000"/>
              </a:lnSpc>
              <a:spcBef>
                <a:spcPts val="800"/>
              </a:spcBef>
              <a:spcAft>
                <a:spcPts val="800"/>
              </a:spcAft>
              <a:buNone/>
            </a:pPr>
            <a:endParaRPr sz="1800" b="0"/>
          </a:p>
        </p:txBody>
      </p:sp>
      <p:sp>
        <p:nvSpPr>
          <p:cNvPr id="576" name="Google Shape;576;p36"/>
          <p:cNvSpPr txBox="1">
            <a:spLocks noGrp="1"/>
          </p:cNvSpPr>
          <p:nvPr>
            <p:ph type="body" idx="1"/>
          </p:nvPr>
        </p:nvSpPr>
        <p:spPr>
          <a:xfrm>
            <a:off x="1535513" y="1384800"/>
            <a:ext cx="7886700" cy="762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 Now we know...</a:t>
            </a:r>
            <a:endParaRPr/>
          </a:p>
        </p:txBody>
      </p:sp>
      <p:sp>
        <p:nvSpPr>
          <p:cNvPr id="577" name="Google Shape;577;p36"/>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10</a:t>
            </a:fld>
            <a:endParaRPr/>
          </a:p>
        </p:txBody>
      </p:sp>
      <p:sp>
        <p:nvSpPr>
          <p:cNvPr id="578" name="Google Shape;578;p36"/>
          <p:cNvSpPr/>
          <p:nvPr/>
        </p:nvSpPr>
        <p:spPr>
          <a:xfrm rot="-2725240">
            <a:off x="169600" y="726112"/>
            <a:ext cx="1589124" cy="1013798"/>
          </a:xfrm>
          <a:prstGeom prst="wedgeRoundRectCallout">
            <a:avLst>
              <a:gd name="adj1" fmla="val -20833"/>
              <a:gd name="adj2" fmla="val 62500"/>
              <a:gd name="adj3" fmla="val 0"/>
            </a:avLst>
          </a:prstGeom>
          <a:solidFill>
            <a:srgbClr val="FFFFFF"/>
          </a:solidFill>
          <a:ln w="2857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79" name="Google Shape;579;p36"/>
          <p:cNvPicPr preferRelativeResize="0"/>
          <p:nvPr/>
        </p:nvPicPr>
        <p:blipFill>
          <a:blip r:embed="rId3">
            <a:alphaModFix/>
          </a:blip>
          <a:stretch>
            <a:fillRect/>
          </a:stretch>
        </p:blipFill>
        <p:spPr>
          <a:xfrm rot="-2565074">
            <a:off x="237536" y="966883"/>
            <a:ext cx="1364959" cy="5793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7"/>
          <p:cNvSpPr txBox="1">
            <a:spLocks noGrp="1"/>
          </p:cNvSpPr>
          <p:nvPr>
            <p:ph type="title"/>
          </p:nvPr>
        </p:nvSpPr>
        <p:spPr>
          <a:xfrm>
            <a:off x="623888" y="1100138"/>
            <a:ext cx="7886700" cy="2852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a:t>Resources for helping your student with Assistive Technology</a:t>
            </a:r>
            <a:endParaRPr/>
          </a:p>
        </p:txBody>
      </p:sp>
      <p:sp>
        <p:nvSpPr>
          <p:cNvPr id="585" name="Google Shape;585;p37"/>
          <p:cNvSpPr txBox="1">
            <a:spLocks noGrp="1"/>
          </p:cNvSpPr>
          <p:nvPr>
            <p:ph type="body" idx="1"/>
          </p:nvPr>
        </p:nvSpPr>
        <p:spPr>
          <a:xfrm>
            <a:off x="623888" y="4589463"/>
            <a:ext cx="7886700" cy="15000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a:t>Linda Wilson, AT Instructional Specialist</a:t>
            </a:r>
            <a:endParaRPr/>
          </a:p>
          <a:p>
            <a:pPr marL="0" lvl="0" indent="0" algn="ctr" rtl="0">
              <a:spcBef>
                <a:spcPts val="800"/>
              </a:spcBef>
              <a:spcAft>
                <a:spcPts val="0"/>
              </a:spcAft>
              <a:buNone/>
            </a:pPr>
            <a:r>
              <a:rPr lang="en"/>
              <a:t>linda_b_wilson@mcpsmd.org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8">
            <a:hlinkClick r:id="rId3"/>
          </p:cNvPr>
          <p:cNvPicPr preferRelativeResize="0"/>
          <p:nvPr/>
        </p:nvPicPr>
        <p:blipFill>
          <a:blip r:embed="rId4">
            <a:alphaModFix/>
          </a:blip>
          <a:stretch>
            <a:fillRect/>
          </a:stretch>
        </p:blipFill>
        <p:spPr>
          <a:xfrm>
            <a:off x="152400" y="271400"/>
            <a:ext cx="8839200" cy="4305920"/>
          </a:xfrm>
          <a:prstGeom prst="rect">
            <a:avLst/>
          </a:prstGeom>
          <a:noFill/>
          <a:ln>
            <a:noFill/>
          </a:ln>
        </p:spPr>
      </p:pic>
      <p:sp>
        <p:nvSpPr>
          <p:cNvPr id="591" name="Google Shape;591;p38"/>
          <p:cNvSpPr txBox="1"/>
          <p:nvPr/>
        </p:nvSpPr>
        <p:spPr>
          <a:xfrm>
            <a:off x="152400" y="2779667"/>
            <a:ext cx="8839200" cy="90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u="sng">
                <a:solidFill>
                  <a:srgbClr val="F3F3F3"/>
                </a:solidFill>
                <a:hlinkClick r:id="rId3">
                  <a:extLst>
                    <a:ext uri="{A12FA001-AC4F-418D-AE19-62706E023703}">
                      <ahyp:hlinkClr xmlns:ahyp="http://schemas.microsoft.com/office/drawing/2018/hyperlinkcolor" val="tx"/>
                    </a:ext>
                  </a:extLst>
                </a:hlinkClick>
              </a:rPr>
              <a:t>https://sites.google.com/mcpsmd.net/assistive-technology-alo/</a:t>
            </a:r>
            <a:endParaRPr sz="2000">
              <a:solidFill>
                <a:srgbClr val="F3F3F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39">
            <a:hlinkClick r:id="rId3"/>
          </p:cNvPr>
          <p:cNvPicPr preferRelativeResize="0"/>
          <p:nvPr/>
        </p:nvPicPr>
        <p:blipFill>
          <a:blip r:embed="rId4">
            <a:alphaModFix/>
          </a:blip>
          <a:stretch>
            <a:fillRect/>
          </a:stretch>
        </p:blipFill>
        <p:spPr>
          <a:xfrm>
            <a:off x="2257876" y="451967"/>
            <a:ext cx="6816374" cy="4257250"/>
          </a:xfrm>
          <a:prstGeom prst="rect">
            <a:avLst/>
          </a:prstGeom>
          <a:noFill/>
          <a:ln>
            <a:noFill/>
          </a:ln>
        </p:spPr>
      </p:pic>
      <p:pic>
        <p:nvPicPr>
          <p:cNvPr id="597" name="Google Shape;597;p39"/>
          <p:cNvPicPr preferRelativeResize="0"/>
          <p:nvPr/>
        </p:nvPicPr>
        <p:blipFill>
          <a:blip r:embed="rId5">
            <a:alphaModFix/>
          </a:blip>
          <a:stretch>
            <a:fillRect/>
          </a:stretch>
        </p:blipFill>
        <p:spPr>
          <a:xfrm>
            <a:off x="152400" y="609600"/>
            <a:ext cx="2234573" cy="2419350"/>
          </a:xfrm>
          <a:prstGeom prst="rect">
            <a:avLst/>
          </a:prstGeom>
          <a:noFill/>
          <a:ln>
            <a:noFill/>
          </a:ln>
        </p:spPr>
      </p:pic>
      <p:sp>
        <p:nvSpPr>
          <p:cNvPr id="598" name="Google Shape;598;p39"/>
          <p:cNvSpPr txBox="1"/>
          <p:nvPr/>
        </p:nvSpPr>
        <p:spPr>
          <a:xfrm>
            <a:off x="6979750" y="5315967"/>
            <a:ext cx="760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666666"/>
                </a:solidFill>
                <a:highlight>
                  <a:srgbClr val="FFFFFF"/>
                </a:highlight>
                <a:latin typeface="Trebuchet MS"/>
                <a:ea typeface="Trebuchet MS"/>
                <a:cs typeface="Trebuchet MS"/>
                <a:sym typeface="Trebuchet MS"/>
              </a:rPr>
              <a:t>Incidence</a:t>
            </a:r>
            <a:endParaRPr sz="900">
              <a:solidFill>
                <a:srgbClr val="666666"/>
              </a:solidFill>
              <a:highlight>
                <a:srgbClr val="FFFFFF"/>
              </a:highlight>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603" name="Google Shape;603;p40"/>
          <p:cNvPicPr preferRelativeResize="0"/>
          <p:nvPr/>
        </p:nvPicPr>
        <p:blipFill>
          <a:blip r:embed="rId3">
            <a:alphaModFix/>
          </a:blip>
          <a:stretch>
            <a:fillRect/>
          </a:stretch>
        </p:blipFill>
        <p:spPr>
          <a:xfrm rot="-236499">
            <a:off x="354414" y="2689226"/>
            <a:ext cx="2653146" cy="3274111"/>
          </a:xfrm>
          <a:prstGeom prst="rect">
            <a:avLst/>
          </a:prstGeom>
          <a:noFill/>
          <a:ln>
            <a:noFill/>
          </a:ln>
        </p:spPr>
      </p:pic>
      <p:sp>
        <p:nvSpPr>
          <p:cNvPr id="604" name="Google Shape;604;p40"/>
          <p:cNvSpPr txBox="1">
            <a:spLocks noGrp="1"/>
          </p:cNvSpPr>
          <p:nvPr>
            <p:ph type="title"/>
          </p:nvPr>
        </p:nvSpPr>
        <p:spPr>
          <a:xfrm>
            <a:off x="2550650" y="172367"/>
            <a:ext cx="5530200" cy="4300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7100">
                <a:solidFill>
                  <a:srgbClr val="000000"/>
                </a:solidFill>
                <a:latin typeface="Verdana"/>
                <a:ea typeface="Verdana"/>
                <a:cs typeface="Verdana"/>
                <a:sym typeface="Verdana"/>
              </a:rPr>
              <a:t>5</a:t>
            </a:r>
            <a:r>
              <a:rPr lang="en">
                <a:solidFill>
                  <a:srgbClr val="000000"/>
                </a:solidFill>
                <a:latin typeface="Verdana"/>
                <a:ea typeface="Verdana"/>
                <a:cs typeface="Verdana"/>
                <a:sym typeface="Verdana"/>
              </a:rPr>
              <a:t> </a:t>
            </a:r>
            <a:r>
              <a:rPr lang="en" sz="3500">
                <a:solidFill>
                  <a:srgbClr val="000000"/>
                </a:solidFill>
                <a:latin typeface="Verdana"/>
                <a:ea typeface="Verdana"/>
                <a:cs typeface="Verdana"/>
                <a:sym typeface="Verdana"/>
              </a:rPr>
              <a:t>tips to </a:t>
            </a:r>
            <a:endParaRPr sz="3500">
              <a:solidFill>
                <a:srgbClr val="000000"/>
              </a:solidFill>
              <a:latin typeface="Verdana"/>
              <a:ea typeface="Verdana"/>
              <a:cs typeface="Verdana"/>
              <a:sym typeface="Verdana"/>
            </a:endParaRPr>
          </a:p>
          <a:p>
            <a:pPr marL="0" lvl="0" indent="0" algn="ctr" rtl="0">
              <a:spcBef>
                <a:spcPts val="0"/>
              </a:spcBef>
              <a:spcAft>
                <a:spcPts val="0"/>
              </a:spcAft>
              <a:buNone/>
            </a:pPr>
            <a:r>
              <a:rPr lang="en" sz="3500">
                <a:solidFill>
                  <a:srgbClr val="000000"/>
                </a:solidFill>
                <a:latin typeface="Verdana"/>
                <a:ea typeface="Verdana"/>
                <a:cs typeface="Verdana"/>
                <a:sym typeface="Verdana"/>
              </a:rPr>
              <a:t>increase engagement and maintain focus with distance learning</a:t>
            </a:r>
            <a:endParaRPr sz="3500">
              <a:solidFill>
                <a:srgbClr val="000000"/>
              </a:solidFill>
              <a:latin typeface="Verdana"/>
              <a:ea typeface="Verdana"/>
              <a:cs typeface="Verdana"/>
              <a:sym typeface="Verdana"/>
            </a:endParaRPr>
          </a:p>
        </p:txBody>
      </p:sp>
      <p:sp>
        <p:nvSpPr>
          <p:cNvPr id="605" name="Google Shape;605;p40"/>
          <p:cNvSpPr txBox="1">
            <a:spLocks noGrp="1"/>
          </p:cNvSpPr>
          <p:nvPr>
            <p:ph type="body" idx="2"/>
          </p:nvPr>
        </p:nvSpPr>
        <p:spPr>
          <a:xfrm>
            <a:off x="6565175" y="4598333"/>
            <a:ext cx="2535000" cy="19917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None/>
            </a:pPr>
            <a:r>
              <a:rPr lang="en" sz="1400"/>
              <a:t>Presented by: Alesha Ashe</a:t>
            </a:r>
            <a:endParaRPr sz="1400"/>
          </a:p>
          <a:p>
            <a:pPr marL="0" lvl="0" indent="0" algn="l" rtl="0">
              <a:spcBef>
                <a:spcPts val="800"/>
              </a:spcBef>
              <a:spcAft>
                <a:spcPts val="0"/>
              </a:spcAft>
              <a:buNone/>
            </a:pPr>
            <a:r>
              <a:rPr lang="en" sz="1400"/>
              <a:t>Westland Middle School</a:t>
            </a:r>
            <a:endParaRPr sz="1400"/>
          </a:p>
          <a:p>
            <a:pPr marL="0" lvl="0" indent="0" algn="l" rtl="0">
              <a:spcBef>
                <a:spcPts val="800"/>
              </a:spcBef>
              <a:spcAft>
                <a:spcPts val="0"/>
              </a:spcAft>
              <a:buNone/>
            </a:pPr>
            <a:r>
              <a:rPr lang="en" sz="1400"/>
              <a:t>ARS Program</a:t>
            </a:r>
            <a:endParaRPr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1"/>
          <p:cNvSpPr txBox="1">
            <a:spLocks noGrp="1"/>
          </p:cNvSpPr>
          <p:nvPr>
            <p:ph type="body" idx="1"/>
          </p:nvPr>
        </p:nvSpPr>
        <p:spPr>
          <a:xfrm>
            <a:off x="234300" y="2745000"/>
            <a:ext cx="8675400" cy="13680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None/>
            </a:pPr>
            <a:r>
              <a:rPr lang="en"/>
              <a:t>**DISCLAIMER: You know your child best. This new way of learning have driven us to explore different strategies to help increase engagement and maintain focus on Zoom.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2"/>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457200" lvl="0" indent="-361950" algn="l" rtl="0">
              <a:spcBef>
                <a:spcPts val="0"/>
              </a:spcBef>
              <a:spcAft>
                <a:spcPts val="0"/>
              </a:spcAft>
              <a:buSzPts val="2100"/>
              <a:buAutoNum type="arabicPeriod"/>
            </a:pPr>
            <a:r>
              <a:rPr lang="en"/>
              <a:t>TURN &amp; KEEP CAMERA ON</a:t>
            </a:r>
            <a:endParaRPr/>
          </a:p>
        </p:txBody>
      </p:sp>
      <p:sp>
        <p:nvSpPr>
          <p:cNvPr id="616" name="Google Shape;616;p42"/>
          <p:cNvSpPr txBox="1">
            <a:spLocks noGrp="1"/>
          </p:cNvSpPr>
          <p:nvPr>
            <p:ph type="body" idx="1"/>
          </p:nvPr>
        </p:nvSpPr>
        <p:spPr>
          <a:xfrm>
            <a:off x="244650" y="1725967"/>
            <a:ext cx="6065700" cy="4133100"/>
          </a:xfrm>
          <a:prstGeom prst="rect">
            <a:avLst/>
          </a:prstGeom>
        </p:spPr>
        <p:txBody>
          <a:bodyPr spcFirstLastPara="1" wrap="square" lIns="68575" tIns="68575" rIns="68575" bIns="68575" anchor="t" anchorCtr="0">
            <a:noAutofit/>
          </a:bodyPr>
          <a:lstStyle/>
          <a:p>
            <a:pPr marL="457200" lvl="0" indent="-317500" algn="l" rtl="0">
              <a:spcBef>
                <a:spcPts val="0"/>
              </a:spcBef>
              <a:spcAft>
                <a:spcPts val="0"/>
              </a:spcAft>
              <a:buSzPts val="1400"/>
              <a:buChar char="-"/>
            </a:pPr>
            <a:r>
              <a:rPr lang="en"/>
              <a:t>This will help teachers assess engagement and encourage participation which will help better support your student</a:t>
            </a:r>
            <a:endParaRPr/>
          </a:p>
          <a:p>
            <a:pPr marL="457200" lvl="0" indent="-317500" algn="l" rtl="0">
              <a:spcBef>
                <a:spcPts val="0"/>
              </a:spcBef>
              <a:spcAft>
                <a:spcPts val="0"/>
              </a:spcAft>
              <a:buSzPts val="1400"/>
              <a:buChar char="-"/>
            </a:pPr>
            <a:r>
              <a:rPr lang="en"/>
              <a:t>Accountability</a:t>
            </a:r>
            <a:endParaRPr/>
          </a:p>
          <a:p>
            <a:pPr marL="457200" lvl="0" indent="-317500" algn="l" rtl="0">
              <a:spcBef>
                <a:spcPts val="0"/>
              </a:spcBef>
              <a:spcAft>
                <a:spcPts val="0"/>
              </a:spcAft>
              <a:buSzPts val="1400"/>
              <a:buChar char="-"/>
            </a:pPr>
            <a:r>
              <a:rPr lang="en"/>
              <a:t>Creates sense of community being able to see peers and peers being able to see your student!</a:t>
            </a:r>
            <a:endParaRPr/>
          </a:p>
        </p:txBody>
      </p:sp>
      <p:pic>
        <p:nvPicPr>
          <p:cNvPr id="617" name="Google Shape;617;p42"/>
          <p:cNvPicPr preferRelativeResize="0"/>
          <p:nvPr/>
        </p:nvPicPr>
        <p:blipFill>
          <a:blip r:embed="rId3">
            <a:alphaModFix/>
          </a:blip>
          <a:stretch>
            <a:fillRect/>
          </a:stretch>
        </p:blipFill>
        <p:spPr>
          <a:xfrm>
            <a:off x="6435925" y="2248634"/>
            <a:ext cx="2528850" cy="15851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3"/>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2. CREATE AN ENCOURAGING LEARNING SPACE</a:t>
            </a:r>
            <a:endParaRPr/>
          </a:p>
        </p:txBody>
      </p:sp>
      <p:sp>
        <p:nvSpPr>
          <p:cNvPr id="623" name="Google Shape;623;p43"/>
          <p:cNvSpPr txBox="1">
            <a:spLocks noGrp="1"/>
          </p:cNvSpPr>
          <p:nvPr>
            <p:ph type="body" idx="1"/>
          </p:nvPr>
        </p:nvSpPr>
        <p:spPr>
          <a:xfrm>
            <a:off x="56875" y="1841900"/>
            <a:ext cx="6468000" cy="4249500"/>
          </a:xfrm>
          <a:prstGeom prst="rect">
            <a:avLst/>
          </a:prstGeom>
        </p:spPr>
        <p:txBody>
          <a:bodyPr spcFirstLastPara="1" wrap="square" lIns="68575" tIns="68575" rIns="68575" bIns="68575" anchor="t" anchorCtr="0">
            <a:noAutofit/>
          </a:bodyPr>
          <a:lstStyle/>
          <a:p>
            <a:pPr marL="457200" lvl="0" indent="-298450" algn="l" rtl="0">
              <a:spcBef>
                <a:spcPts val="0"/>
              </a:spcBef>
              <a:spcAft>
                <a:spcPts val="0"/>
              </a:spcAft>
              <a:buSzPts val="1100"/>
              <a:buChar char="-"/>
            </a:pPr>
            <a:r>
              <a:rPr lang="en" sz="2100"/>
              <a:t>A quiet, private space</a:t>
            </a:r>
            <a:endParaRPr sz="2100"/>
          </a:p>
          <a:p>
            <a:pPr marL="457200" lvl="0" indent="-298450" algn="l" rtl="0">
              <a:spcBef>
                <a:spcPts val="0"/>
              </a:spcBef>
              <a:spcAft>
                <a:spcPts val="0"/>
              </a:spcAft>
              <a:buSzPts val="1100"/>
              <a:buChar char="-"/>
            </a:pPr>
            <a:r>
              <a:rPr lang="en" sz="2100"/>
              <a:t>Personalized learning space - let the student create</a:t>
            </a:r>
            <a:endParaRPr sz="2100"/>
          </a:p>
          <a:p>
            <a:pPr marL="914400" lvl="1" indent="-234950" algn="l" rtl="0">
              <a:spcBef>
                <a:spcPts val="0"/>
              </a:spcBef>
              <a:spcAft>
                <a:spcPts val="0"/>
              </a:spcAft>
              <a:buSzPts val="100"/>
              <a:buChar char="-"/>
            </a:pPr>
            <a:r>
              <a:rPr lang="en" sz="1400"/>
              <a:t>-Students can write positive and encouraging notes (positive self-talk) to promote focus and participation</a:t>
            </a:r>
            <a:endParaRPr sz="1400"/>
          </a:p>
          <a:p>
            <a:pPr marL="914400" lvl="1" indent="-234950" algn="l" rtl="0">
              <a:spcBef>
                <a:spcPts val="0"/>
              </a:spcBef>
              <a:spcAft>
                <a:spcPts val="0"/>
              </a:spcAft>
              <a:buSzPts val="100"/>
              <a:buChar char="-"/>
            </a:pPr>
            <a:r>
              <a:rPr lang="en" sz="1400"/>
              <a:t>-Students can have visuals to remind them to focus or stay muted</a:t>
            </a:r>
            <a:endParaRPr sz="1400"/>
          </a:p>
          <a:p>
            <a:pPr marL="914400" lvl="1" indent="-234950" algn="l" rtl="0">
              <a:spcBef>
                <a:spcPts val="0"/>
              </a:spcBef>
              <a:spcAft>
                <a:spcPts val="0"/>
              </a:spcAft>
              <a:buSzPts val="100"/>
              <a:buChar char="-"/>
            </a:pPr>
            <a:r>
              <a:rPr lang="en" sz="1400"/>
              <a:t>-Students can have fidgets or flexible seating to best serve their learning experience</a:t>
            </a:r>
            <a:endParaRPr sz="1400"/>
          </a:p>
          <a:p>
            <a:pPr marL="0" lvl="0" indent="0" algn="l" rtl="0">
              <a:spcBef>
                <a:spcPts val="0"/>
              </a:spcBef>
              <a:spcAft>
                <a:spcPts val="0"/>
              </a:spcAft>
              <a:buNone/>
            </a:pPr>
            <a:r>
              <a:rPr lang="en" sz="2100"/>
              <a:t>- Student-created and student-focused</a:t>
            </a:r>
            <a:endParaRPr sz="2100"/>
          </a:p>
          <a:p>
            <a:pPr marL="0" lvl="0" indent="0" algn="l" rtl="0">
              <a:spcBef>
                <a:spcPts val="0"/>
              </a:spcBef>
              <a:spcAft>
                <a:spcPts val="0"/>
              </a:spcAft>
              <a:buNone/>
            </a:pPr>
            <a:r>
              <a:rPr lang="en" sz="2100"/>
              <a:t>- Consistent routine</a:t>
            </a:r>
            <a:endParaRPr sz="2100"/>
          </a:p>
          <a:p>
            <a:pPr marL="0" lvl="0" indent="0" algn="l" rtl="0">
              <a:spcBef>
                <a:spcPts val="0"/>
              </a:spcBef>
              <a:spcAft>
                <a:spcPts val="0"/>
              </a:spcAft>
              <a:buNone/>
            </a:pPr>
            <a:r>
              <a:rPr lang="en" sz="2100"/>
              <a:t>- Headphones</a:t>
            </a:r>
            <a:endParaRPr sz="2100"/>
          </a:p>
          <a:p>
            <a:pPr marL="0" lvl="0" indent="0" algn="l" rtl="0">
              <a:spcBef>
                <a:spcPts val="0"/>
              </a:spcBef>
              <a:spcAft>
                <a:spcPts val="0"/>
              </a:spcAft>
              <a:buNone/>
            </a:pPr>
            <a:r>
              <a:rPr lang="en" sz="2100"/>
              <a:t>- Timers</a:t>
            </a:r>
            <a:endParaRPr sz="2100"/>
          </a:p>
        </p:txBody>
      </p:sp>
      <p:pic>
        <p:nvPicPr>
          <p:cNvPr id="624" name="Google Shape;624;p43"/>
          <p:cNvPicPr preferRelativeResize="0"/>
          <p:nvPr/>
        </p:nvPicPr>
        <p:blipFill>
          <a:blip r:embed="rId3">
            <a:alphaModFix/>
          </a:blip>
          <a:stretch>
            <a:fillRect/>
          </a:stretch>
        </p:blipFill>
        <p:spPr>
          <a:xfrm>
            <a:off x="6782973" y="4071331"/>
            <a:ext cx="2276825" cy="1515125"/>
          </a:xfrm>
          <a:prstGeom prst="rect">
            <a:avLst/>
          </a:prstGeom>
          <a:noFill/>
          <a:ln>
            <a:noFill/>
          </a:ln>
        </p:spPr>
      </p:pic>
      <p:pic>
        <p:nvPicPr>
          <p:cNvPr id="625" name="Google Shape;625;p43"/>
          <p:cNvPicPr preferRelativeResize="0"/>
          <p:nvPr/>
        </p:nvPicPr>
        <p:blipFill>
          <a:blip r:embed="rId4">
            <a:alphaModFix/>
          </a:blip>
          <a:stretch>
            <a:fillRect/>
          </a:stretch>
        </p:blipFill>
        <p:spPr>
          <a:xfrm>
            <a:off x="6462700" y="1356967"/>
            <a:ext cx="2314325" cy="16234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4"/>
          <p:cNvSpPr txBox="1">
            <a:spLocks noGrp="1"/>
          </p:cNvSpPr>
          <p:nvPr>
            <p:ph type="title"/>
          </p:nvPr>
        </p:nvSpPr>
        <p:spPr>
          <a:xfrm>
            <a:off x="311700" y="496667"/>
            <a:ext cx="6320400" cy="978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3. MOVEMENT BREAKS</a:t>
            </a:r>
            <a:endParaRPr/>
          </a:p>
        </p:txBody>
      </p:sp>
      <p:sp>
        <p:nvSpPr>
          <p:cNvPr id="631" name="Google Shape;631;p44"/>
          <p:cNvSpPr txBox="1">
            <a:spLocks noGrp="1"/>
          </p:cNvSpPr>
          <p:nvPr>
            <p:ph type="body" idx="1"/>
          </p:nvPr>
        </p:nvSpPr>
        <p:spPr>
          <a:xfrm>
            <a:off x="-57150" y="1187933"/>
            <a:ext cx="7199100" cy="3515100"/>
          </a:xfrm>
          <a:prstGeom prst="rect">
            <a:avLst/>
          </a:prstGeom>
        </p:spPr>
        <p:txBody>
          <a:bodyPr spcFirstLastPara="1" wrap="square" lIns="68575" tIns="68575" rIns="68575" bIns="68575" anchor="t" anchorCtr="0">
            <a:noAutofit/>
          </a:bodyPr>
          <a:lstStyle/>
          <a:p>
            <a:pPr marL="457200" lvl="0" indent="-317500" algn="l" rtl="0">
              <a:lnSpc>
                <a:spcPct val="115000"/>
              </a:lnSpc>
              <a:spcBef>
                <a:spcPts val="0"/>
              </a:spcBef>
              <a:spcAft>
                <a:spcPts val="0"/>
              </a:spcAft>
              <a:buSzPts val="1400"/>
              <a:buChar char="-"/>
            </a:pPr>
            <a:r>
              <a:rPr lang="en"/>
              <a:t>Allow students the time to move around with activities they enjoy</a:t>
            </a:r>
            <a:endParaRPr/>
          </a:p>
          <a:p>
            <a:pPr marL="457200" lvl="0" indent="-317500" algn="l" rtl="0">
              <a:lnSpc>
                <a:spcPct val="115000"/>
              </a:lnSpc>
              <a:spcBef>
                <a:spcPts val="0"/>
              </a:spcBef>
              <a:spcAft>
                <a:spcPts val="0"/>
              </a:spcAft>
              <a:buSzPts val="1400"/>
              <a:buChar char="-"/>
            </a:pPr>
            <a:r>
              <a:rPr lang="en"/>
              <a:t>Consider frequency of movement breaks (timer)</a:t>
            </a:r>
            <a:endParaRPr/>
          </a:p>
          <a:p>
            <a:pPr marL="457200" lvl="0" indent="-317500" algn="l" rtl="0">
              <a:lnSpc>
                <a:spcPct val="115000"/>
              </a:lnSpc>
              <a:spcBef>
                <a:spcPts val="0"/>
              </a:spcBef>
              <a:spcAft>
                <a:spcPts val="0"/>
              </a:spcAft>
              <a:buSzPts val="1400"/>
              <a:buChar char="-"/>
            </a:pPr>
            <a:r>
              <a:rPr lang="en"/>
              <a:t>Take break time serious--we all need a break from the screen</a:t>
            </a:r>
            <a:endParaRPr/>
          </a:p>
          <a:p>
            <a:pPr marL="457200" lvl="0" indent="-317500" algn="l" rtl="0">
              <a:lnSpc>
                <a:spcPct val="115000"/>
              </a:lnSpc>
              <a:spcBef>
                <a:spcPts val="0"/>
              </a:spcBef>
              <a:spcAft>
                <a:spcPts val="0"/>
              </a:spcAft>
              <a:buSzPts val="1400"/>
              <a:buChar char="-"/>
            </a:pPr>
            <a:r>
              <a:rPr lang="en"/>
              <a:t>Increases the likelihood that students will be more focused during the following learning session </a:t>
            </a:r>
            <a:endParaRPr/>
          </a:p>
        </p:txBody>
      </p:sp>
      <p:pic>
        <p:nvPicPr>
          <p:cNvPr id="632" name="Google Shape;632;p44"/>
          <p:cNvPicPr preferRelativeResize="0"/>
          <p:nvPr/>
        </p:nvPicPr>
        <p:blipFill>
          <a:blip r:embed="rId3">
            <a:alphaModFix/>
          </a:blip>
          <a:stretch>
            <a:fillRect/>
          </a:stretch>
        </p:blipFill>
        <p:spPr>
          <a:xfrm rot="-762213">
            <a:off x="7216421" y="1140922"/>
            <a:ext cx="1675558" cy="2167653"/>
          </a:xfrm>
          <a:prstGeom prst="rect">
            <a:avLst/>
          </a:prstGeom>
          <a:noFill/>
          <a:ln>
            <a:noFill/>
          </a:ln>
        </p:spPr>
      </p:pic>
      <p:pic>
        <p:nvPicPr>
          <p:cNvPr id="633" name="Google Shape;633;p44"/>
          <p:cNvPicPr preferRelativeResize="0"/>
          <p:nvPr/>
        </p:nvPicPr>
        <p:blipFill>
          <a:blip r:embed="rId4">
            <a:alphaModFix/>
          </a:blip>
          <a:stretch>
            <a:fillRect/>
          </a:stretch>
        </p:blipFill>
        <p:spPr>
          <a:xfrm rot="338276">
            <a:off x="7070425" y="4517351"/>
            <a:ext cx="1967550" cy="1034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5"/>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4. CELEBRATE THE VICTORIES</a:t>
            </a:r>
            <a:endParaRPr/>
          </a:p>
        </p:txBody>
      </p:sp>
      <p:sp>
        <p:nvSpPr>
          <p:cNvPr id="639" name="Google Shape;639;p45"/>
          <p:cNvSpPr txBox="1">
            <a:spLocks noGrp="1"/>
          </p:cNvSpPr>
          <p:nvPr>
            <p:ph type="body" idx="1"/>
          </p:nvPr>
        </p:nvSpPr>
        <p:spPr>
          <a:xfrm>
            <a:off x="412300" y="1356967"/>
            <a:ext cx="8520600" cy="3747600"/>
          </a:xfrm>
          <a:prstGeom prst="rect">
            <a:avLst/>
          </a:prstGeom>
        </p:spPr>
        <p:txBody>
          <a:bodyPr spcFirstLastPara="1" wrap="square" lIns="68575" tIns="68575" rIns="68575" bIns="68575" anchor="t" anchorCtr="0">
            <a:noAutofit/>
          </a:bodyPr>
          <a:lstStyle/>
          <a:p>
            <a:pPr marL="457200" lvl="0" indent="-317500" algn="l" rtl="0">
              <a:spcBef>
                <a:spcPts val="0"/>
              </a:spcBef>
              <a:spcAft>
                <a:spcPts val="0"/>
              </a:spcAft>
              <a:buSzPts val="1400"/>
              <a:buChar char="-"/>
            </a:pPr>
            <a:r>
              <a:rPr lang="en"/>
              <a:t>Celebrate the small and big wins</a:t>
            </a:r>
            <a:endParaRPr/>
          </a:p>
          <a:p>
            <a:pPr marL="914400" lvl="1" indent="-298450" algn="l" rtl="0">
              <a:spcBef>
                <a:spcPts val="0"/>
              </a:spcBef>
              <a:spcAft>
                <a:spcPts val="0"/>
              </a:spcAft>
              <a:buSzPts val="1100"/>
              <a:buChar char="-"/>
            </a:pPr>
            <a:r>
              <a:rPr lang="en"/>
              <a:t>“Focused and attended for 5 straight minutes”</a:t>
            </a:r>
            <a:endParaRPr/>
          </a:p>
          <a:p>
            <a:pPr marL="914400" lvl="1" indent="-298450" algn="l" rtl="0">
              <a:spcBef>
                <a:spcPts val="0"/>
              </a:spcBef>
              <a:spcAft>
                <a:spcPts val="0"/>
              </a:spcAft>
              <a:buSzPts val="1100"/>
              <a:buChar char="-"/>
            </a:pPr>
            <a:r>
              <a:rPr lang="en"/>
              <a:t>“Raised a hand to participate once this week”</a:t>
            </a:r>
            <a:endParaRPr/>
          </a:p>
          <a:p>
            <a:pPr marL="914400" lvl="1" indent="-298450" algn="l" rtl="0">
              <a:spcBef>
                <a:spcPts val="0"/>
              </a:spcBef>
              <a:spcAft>
                <a:spcPts val="0"/>
              </a:spcAft>
              <a:buSzPts val="1100"/>
              <a:buChar char="-"/>
            </a:pPr>
            <a:r>
              <a:rPr lang="en"/>
              <a:t>(i.e. shared a story with the class, raised their hand, used a Zoom tool, etc.)</a:t>
            </a:r>
            <a:endParaRPr/>
          </a:p>
          <a:p>
            <a:pPr marL="0" lvl="0" indent="0" algn="l" rtl="0">
              <a:spcBef>
                <a:spcPts val="0"/>
              </a:spcBef>
              <a:spcAft>
                <a:spcPts val="0"/>
              </a:spcAft>
              <a:buNone/>
            </a:pPr>
            <a:endParaRPr/>
          </a:p>
          <a:p>
            <a:pPr marL="0" lvl="0" indent="0" algn="l" rtl="0">
              <a:spcBef>
                <a:spcPts val="0"/>
              </a:spcBef>
              <a:spcAft>
                <a:spcPts val="0"/>
              </a:spcAft>
              <a:buNone/>
            </a:pPr>
            <a:r>
              <a:rPr lang="en"/>
              <a:t>- Positive encouragement and praise will increase the likelihood that the behavior will be shown again</a:t>
            </a:r>
            <a:endParaRPr/>
          </a:p>
        </p:txBody>
      </p:sp>
      <p:pic>
        <p:nvPicPr>
          <p:cNvPr id="640" name="Google Shape;640;p45"/>
          <p:cNvPicPr preferRelativeResize="0"/>
          <p:nvPr/>
        </p:nvPicPr>
        <p:blipFill>
          <a:blip r:embed="rId3">
            <a:alphaModFix amt="26000"/>
          </a:blip>
          <a:stretch>
            <a:fillRect/>
          </a:stretch>
        </p:blipFill>
        <p:spPr>
          <a:xfrm>
            <a:off x="58525" y="4790033"/>
            <a:ext cx="9085475" cy="14713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8"/>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ctr" rtl="0">
              <a:spcBef>
                <a:spcPts val="0"/>
              </a:spcBef>
              <a:spcAft>
                <a:spcPts val="0"/>
              </a:spcAft>
              <a:buNone/>
            </a:pPr>
            <a:r>
              <a:rPr lang="en"/>
              <a:t>Agenda</a:t>
            </a:r>
            <a:endParaRPr/>
          </a:p>
        </p:txBody>
      </p:sp>
      <p:sp>
        <p:nvSpPr>
          <p:cNvPr id="397" name="Google Shape;397;p28"/>
          <p:cNvSpPr txBox="1">
            <a:spLocks noGrp="1"/>
          </p:cNvSpPr>
          <p:nvPr>
            <p:ph type="body" idx="1"/>
          </p:nvPr>
        </p:nvSpPr>
        <p:spPr>
          <a:xfrm>
            <a:off x="311700" y="1536633"/>
            <a:ext cx="8520600" cy="4555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endParaRPr/>
          </a:p>
        </p:txBody>
      </p:sp>
      <p:pic>
        <p:nvPicPr>
          <p:cNvPr id="398" name="Google Shape;398;p28"/>
          <p:cNvPicPr preferRelativeResize="0"/>
          <p:nvPr/>
        </p:nvPicPr>
        <p:blipFill>
          <a:blip r:embed="rId3">
            <a:alphaModFix/>
          </a:blip>
          <a:stretch>
            <a:fillRect/>
          </a:stretch>
        </p:blipFill>
        <p:spPr>
          <a:xfrm>
            <a:off x="0" y="1356967"/>
            <a:ext cx="9021977" cy="48337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6"/>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5. STUDENT CREATED INCENTIVES FOR FOCUS </a:t>
            </a:r>
            <a:endParaRPr/>
          </a:p>
        </p:txBody>
      </p:sp>
      <p:sp>
        <p:nvSpPr>
          <p:cNvPr id="646" name="Google Shape;646;p46"/>
          <p:cNvSpPr txBox="1">
            <a:spLocks noGrp="1"/>
          </p:cNvSpPr>
          <p:nvPr>
            <p:ph type="body" idx="1"/>
          </p:nvPr>
        </p:nvSpPr>
        <p:spPr>
          <a:xfrm>
            <a:off x="244625" y="2421833"/>
            <a:ext cx="8520600" cy="2925300"/>
          </a:xfrm>
          <a:prstGeom prst="rect">
            <a:avLst/>
          </a:prstGeom>
        </p:spPr>
        <p:txBody>
          <a:bodyPr spcFirstLastPara="1" wrap="square" lIns="68575" tIns="68575" rIns="68575" bIns="68575" anchor="t" anchorCtr="0">
            <a:noAutofit/>
          </a:bodyPr>
          <a:lstStyle/>
          <a:p>
            <a:pPr marL="457200" lvl="0" indent="-317500" algn="l" rtl="0">
              <a:spcBef>
                <a:spcPts val="0"/>
              </a:spcBef>
              <a:spcAft>
                <a:spcPts val="0"/>
              </a:spcAft>
              <a:buSzPts val="1400"/>
              <a:buChar char="-"/>
            </a:pPr>
            <a:r>
              <a:rPr lang="en"/>
              <a:t>Students creates a “menu of motivation”</a:t>
            </a:r>
            <a:endParaRPr/>
          </a:p>
          <a:p>
            <a:pPr marL="914400" lvl="1" indent="-298450" algn="l" rtl="0">
              <a:spcBef>
                <a:spcPts val="0"/>
              </a:spcBef>
              <a:spcAft>
                <a:spcPts val="0"/>
              </a:spcAft>
              <a:buSzPts val="1100"/>
              <a:buChar char="-"/>
            </a:pPr>
            <a:r>
              <a:rPr lang="en"/>
              <a:t>Students create a list of things they would want to earn if they focus and participate in class (daily, weekly, etc.)</a:t>
            </a:r>
            <a:endParaRPr/>
          </a:p>
          <a:p>
            <a:pPr marL="0" lvl="0" indent="0" algn="l" rtl="0">
              <a:spcBef>
                <a:spcPts val="0"/>
              </a:spcBef>
              <a:spcAft>
                <a:spcPts val="0"/>
              </a:spcAft>
              <a:buNone/>
            </a:pPr>
            <a:endParaRPr/>
          </a:p>
          <a:p>
            <a:pPr marL="0" lvl="0" indent="0" algn="l" rtl="0">
              <a:spcBef>
                <a:spcPts val="0"/>
              </a:spcBef>
              <a:spcAft>
                <a:spcPts val="0"/>
              </a:spcAft>
              <a:buNone/>
            </a:pPr>
            <a:r>
              <a:rPr lang="en"/>
              <a:t>- This gives the student ownership in the creation of rewards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pic>
        <p:nvPicPr>
          <p:cNvPr id="651" name="Google Shape;651;p47">
            <a:hlinkClick r:id="rId3"/>
          </p:cNvPr>
          <p:cNvPicPr preferRelativeResize="0"/>
          <p:nvPr/>
        </p:nvPicPr>
        <p:blipFill>
          <a:blip r:embed="rId4">
            <a:alphaModFix/>
          </a:blip>
          <a:stretch>
            <a:fillRect/>
          </a:stretch>
        </p:blipFill>
        <p:spPr>
          <a:xfrm>
            <a:off x="313350" y="918533"/>
            <a:ext cx="4199801" cy="2966075"/>
          </a:xfrm>
          <a:prstGeom prst="rect">
            <a:avLst/>
          </a:prstGeom>
          <a:noFill/>
          <a:ln>
            <a:noFill/>
          </a:ln>
        </p:spPr>
      </p:pic>
      <p:sp>
        <p:nvSpPr>
          <p:cNvPr id="652" name="Google Shape;652;p47"/>
          <p:cNvSpPr txBox="1"/>
          <p:nvPr/>
        </p:nvSpPr>
        <p:spPr>
          <a:xfrm>
            <a:off x="5250800" y="2718133"/>
            <a:ext cx="3607800" cy="32547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u="sng">
                <a:latin typeface="Source Code Pro"/>
                <a:ea typeface="Source Code Pro"/>
                <a:cs typeface="Source Code Pro"/>
                <a:sym typeface="Source Code Pro"/>
              </a:rPr>
              <a:t>Motivation menu</a:t>
            </a:r>
            <a:endParaRPr u="sng">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a:latin typeface="Source Code Pro"/>
                <a:ea typeface="Source Code Pro"/>
                <a:cs typeface="Source Code Pro"/>
                <a:sym typeface="Source Code Pro"/>
              </a:rPr>
              <a:t>Choose movie to rent</a:t>
            </a:r>
            <a:endParaRPr>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a:latin typeface="Source Code Pro"/>
                <a:ea typeface="Source Code Pro"/>
                <a:cs typeface="Source Code Pro"/>
                <a:sym typeface="Source Code Pro"/>
              </a:rPr>
              <a:t>Watch netflix with your favorite snack</a:t>
            </a:r>
            <a:endParaRPr>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a:latin typeface="Source Code Pro"/>
                <a:ea typeface="Source Code Pro"/>
                <a:cs typeface="Source Code Pro"/>
                <a:sym typeface="Source Code Pro"/>
              </a:rPr>
              <a:t>Car radio DJ</a:t>
            </a:r>
            <a:endParaRPr>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a:latin typeface="Source Code Pro"/>
                <a:ea typeface="Source Code Pro"/>
                <a:cs typeface="Source Code Pro"/>
                <a:sym typeface="Source Code Pro"/>
              </a:rPr>
              <a:t>iPad time</a:t>
            </a:r>
            <a:endParaRPr>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a:latin typeface="Source Code Pro"/>
                <a:ea typeface="Source Code Pro"/>
                <a:cs typeface="Source Code Pro"/>
                <a:sym typeface="Source Code Pro"/>
              </a:rPr>
              <a:t>Video games with your favorite snack</a:t>
            </a:r>
            <a:endParaRPr>
              <a:latin typeface="Source Code Pro"/>
              <a:ea typeface="Source Code Pro"/>
              <a:cs typeface="Source Code Pro"/>
              <a:sym typeface="Source Code Pro"/>
            </a:endParaRPr>
          </a:p>
          <a:p>
            <a:pPr marL="457200" lvl="0" indent="-317500" algn="l" rtl="0">
              <a:spcBef>
                <a:spcPts val="0"/>
              </a:spcBef>
              <a:spcAft>
                <a:spcPts val="0"/>
              </a:spcAft>
              <a:buSzPts val="1400"/>
              <a:buFont typeface="Source Code Pro"/>
              <a:buChar char="-"/>
            </a:pPr>
            <a:r>
              <a:rPr lang="en">
                <a:latin typeface="Source Code Pro"/>
                <a:ea typeface="Source Code Pro"/>
                <a:cs typeface="Source Code Pro"/>
                <a:sym typeface="Source Code Pro"/>
              </a:rPr>
              <a:t>Walk with Mom and the dog</a:t>
            </a:r>
            <a:endParaRPr>
              <a:latin typeface="Source Code Pro"/>
              <a:ea typeface="Source Code Pro"/>
              <a:cs typeface="Source Code Pro"/>
              <a:sym typeface="Source Code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8"/>
          <p:cNvSpPr txBox="1">
            <a:spLocks noGrp="1"/>
          </p:cNvSpPr>
          <p:nvPr>
            <p:ph type="title"/>
          </p:nvPr>
        </p:nvSpPr>
        <p:spPr>
          <a:xfrm>
            <a:off x="472500" y="1226650"/>
            <a:ext cx="8199000" cy="1535400"/>
          </a:xfrm>
          <a:prstGeom prst="rect">
            <a:avLst/>
          </a:prstGeom>
        </p:spPr>
        <p:txBody>
          <a:bodyPr spcFirstLastPara="1" wrap="square" lIns="68575" tIns="68575" rIns="68575" bIns="68575" anchor="t" anchorCtr="0">
            <a:noAutofit/>
          </a:bodyPr>
          <a:lstStyle/>
          <a:p>
            <a:pPr marL="0" lvl="0" indent="0" algn="ctr" rtl="0">
              <a:spcBef>
                <a:spcPts val="0"/>
              </a:spcBef>
              <a:spcAft>
                <a:spcPts val="0"/>
              </a:spcAft>
              <a:buNone/>
            </a:pPr>
            <a:r>
              <a:rPr lang="en" sz="3600"/>
              <a:t>STUDENT ENGAGEMENT BEGINS WITH US</a:t>
            </a:r>
            <a:endParaRPr sz="3600"/>
          </a:p>
        </p:txBody>
      </p:sp>
      <p:sp>
        <p:nvSpPr>
          <p:cNvPr id="658" name="Google Shape;658;p48"/>
          <p:cNvSpPr txBox="1">
            <a:spLocks noGrp="1"/>
          </p:cNvSpPr>
          <p:nvPr>
            <p:ph type="body" idx="1"/>
          </p:nvPr>
        </p:nvSpPr>
        <p:spPr>
          <a:xfrm>
            <a:off x="4122875" y="4702250"/>
            <a:ext cx="4709400" cy="1389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SUSAN S. LEE</a:t>
            </a:r>
            <a:endParaRPr/>
          </a:p>
          <a:p>
            <a:pPr marL="0" lvl="0" indent="0" algn="l" rtl="0">
              <a:spcBef>
                <a:spcPts val="0"/>
              </a:spcBef>
              <a:spcAft>
                <a:spcPts val="0"/>
              </a:spcAft>
              <a:buNone/>
            </a:pPr>
            <a:r>
              <a:rPr lang="en"/>
              <a:t>TILDEN MIDDLE SCHOOL</a:t>
            </a:r>
            <a:endParaRPr/>
          </a:p>
          <a:p>
            <a:pPr marL="0" lvl="0" indent="0" algn="l" rtl="0">
              <a:spcBef>
                <a:spcPts val="0"/>
              </a:spcBef>
              <a:spcAft>
                <a:spcPts val="0"/>
              </a:spcAft>
              <a:buNone/>
            </a:pPr>
            <a:r>
              <a:rPr lang="en"/>
              <a:t>ASPERGER’S PROGRAM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49"/>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700"/>
              <a:t>Improving Student Focus &amp; Engagement</a:t>
            </a:r>
            <a:endParaRPr sz="2700"/>
          </a:p>
          <a:p>
            <a:pPr marL="0" lvl="0" indent="0" algn="l" rtl="0">
              <a:spcBef>
                <a:spcPts val="0"/>
              </a:spcBef>
              <a:spcAft>
                <a:spcPts val="0"/>
              </a:spcAft>
              <a:buNone/>
            </a:pPr>
            <a:endParaRPr/>
          </a:p>
        </p:txBody>
      </p:sp>
      <p:sp>
        <p:nvSpPr>
          <p:cNvPr id="664" name="Google Shape;664;p49"/>
          <p:cNvSpPr txBox="1">
            <a:spLocks noGrp="1"/>
          </p:cNvSpPr>
          <p:nvPr>
            <p:ph type="body" idx="1"/>
          </p:nvPr>
        </p:nvSpPr>
        <p:spPr>
          <a:xfrm>
            <a:off x="311700" y="1536633"/>
            <a:ext cx="8520600" cy="4555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THREE KEY FACTORS IN STUDENT FOCUS &amp; ENGAGEMENT ACTUALLY BEGINS WITH US…</a:t>
            </a:r>
            <a:endParaRPr/>
          </a:p>
          <a:p>
            <a:pPr marL="457200" lvl="0" indent="0" algn="l" rtl="0">
              <a:spcBef>
                <a:spcPts val="0"/>
              </a:spcBef>
              <a:spcAft>
                <a:spcPts val="0"/>
              </a:spcAft>
              <a:buNone/>
            </a:pPr>
            <a:endParaRPr/>
          </a:p>
          <a:p>
            <a:pPr marL="457200" lvl="0" indent="0" algn="l" rtl="0">
              <a:spcBef>
                <a:spcPts val="0"/>
              </a:spcBef>
              <a:spcAft>
                <a:spcPts val="0"/>
              </a:spcAft>
              <a:buNone/>
            </a:pPr>
            <a:r>
              <a:rPr lang="en"/>
              <a:t>We need to be…</a:t>
            </a:r>
            <a:endParaRPr/>
          </a:p>
          <a:p>
            <a:pPr marL="1371600" lvl="0" indent="-381000" algn="l" rtl="0">
              <a:spcBef>
                <a:spcPts val="0"/>
              </a:spcBef>
              <a:spcAft>
                <a:spcPts val="0"/>
              </a:spcAft>
              <a:buSzPts val="2400"/>
              <a:buAutoNum type="arabicPeriod"/>
            </a:pPr>
            <a:r>
              <a:rPr lang="en"/>
              <a:t>Mentally Prepared</a:t>
            </a:r>
            <a:endParaRPr/>
          </a:p>
          <a:p>
            <a:pPr marL="1371600" lvl="0" indent="-381000" algn="l" rtl="0">
              <a:spcBef>
                <a:spcPts val="0"/>
              </a:spcBef>
              <a:spcAft>
                <a:spcPts val="0"/>
              </a:spcAft>
              <a:buSzPts val="2400"/>
              <a:buAutoNum type="arabicPeriod"/>
            </a:pPr>
            <a:r>
              <a:rPr lang="en"/>
              <a:t>Emotionally Prepared</a:t>
            </a:r>
            <a:endParaRPr/>
          </a:p>
          <a:p>
            <a:pPr marL="1371600" lvl="0" indent="-381000" algn="l" rtl="0">
              <a:spcBef>
                <a:spcPts val="0"/>
              </a:spcBef>
              <a:spcAft>
                <a:spcPts val="0"/>
              </a:spcAft>
              <a:buSzPts val="2400"/>
              <a:buAutoNum type="arabicPeriod"/>
            </a:pPr>
            <a:r>
              <a:rPr lang="en"/>
              <a:t>Practically Prepared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50"/>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MENTAL PREPARATION</a:t>
            </a:r>
            <a:endParaRPr/>
          </a:p>
        </p:txBody>
      </p:sp>
      <p:sp>
        <p:nvSpPr>
          <p:cNvPr id="670" name="Google Shape;670;p50"/>
          <p:cNvSpPr txBox="1">
            <a:spLocks noGrp="1"/>
          </p:cNvSpPr>
          <p:nvPr>
            <p:ph type="body" idx="1"/>
          </p:nvPr>
        </p:nvSpPr>
        <p:spPr>
          <a:xfrm>
            <a:off x="311700" y="1536633"/>
            <a:ext cx="8520600" cy="4555200"/>
          </a:xfrm>
          <a:prstGeom prst="rect">
            <a:avLst/>
          </a:prstGeom>
        </p:spPr>
        <p:txBody>
          <a:bodyPr spcFirstLastPara="1" wrap="square" lIns="68575" tIns="68575" rIns="68575" bIns="68575" anchor="t" anchorCtr="0">
            <a:noAutofit/>
          </a:bodyPr>
          <a:lstStyle/>
          <a:p>
            <a:pPr marL="457200" lvl="0" indent="-317500" algn="l" rtl="0">
              <a:spcBef>
                <a:spcPts val="0"/>
              </a:spcBef>
              <a:spcAft>
                <a:spcPts val="0"/>
              </a:spcAft>
              <a:buSzPts val="1400"/>
              <a:buChar char="●"/>
            </a:pPr>
            <a:r>
              <a:rPr lang="en"/>
              <a:t>Be able to identify where you are at...</a:t>
            </a:r>
            <a:endParaRPr/>
          </a:p>
          <a:p>
            <a:pPr marL="457200" lvl="0" indent="0" algn="l" rtl="0">
              <a:spcBef>
                <a:spcPts val="0"/>
              </a:spcBef>
              <a:spcAft>
                <a:spcPts val="0"/>
              </a:spcAft>
              <a:buNone/>
            </a:pPr>
            <a:endParaRPr/>
          </a:p>
          <a:p>
            <a:pPr marL="914400" lvl="1" indent="-298450" algn="l" rtl="0">
              <a:spcBef>
                <a:spcPts val="1600"/>
              </a:spcBef>
              <a:spcAft>
                <a:spcPts val="0"/>
              </a:spcAft>
              <a:buSzPts val="1100"/>
              <a:buChar char="○"/>
            </a:pPr>
            <a:r>
              <a:rPr lang="en"/>
              <a:t>Would it be better to start later or can you work through all of the “feels”?</a:t>
            </a:r>
            <a:endParaRPr/>
          </a:p>
          <a:p>
            <a:pPr marL="914400" lvl="1" indent="-298450" algn="l" rtl="0">
              <a:spcBef>
                <a:spcPts val="0"/>
              </a:spcBef>
              <a:spcAft>
                <a:spcPts val="0"/>
              </a:spcAft>
              <a:buSzPts val="1100"/>
              <a:buChar char="○"/>
            </a:pPr>
            <a:r>
              <a:rPr lang="en"/>
              <a:t>What would help you be successful?  What do you need?</a:t>
            </a:r>
            <a:endParaRPr/>
          </a:p>
          <a:p>
            <a:pPr marL="914400" lvl="1" indent="-298450" algn="l" rtl="0">
              <a:spcBef>
                <a:spcPts val="0"/>
              </a:spcBef>
              <a:spcAft>
                <a:spcPts val="0"/>
              </a:spcAft>
              <a:buSzPts val="1100"/>
              <a:buChar char="○"/>
            </a:pPr>
            <a:r>
              <a:rPr lang="en"/>
              <a:t>Are you ready to adjust expectations and outcomes?</a:t>
            </a:r>
            <a:endParaRPr/>
          </a:p>
          <a:p>
            <a:pPr marL="0" lvl="0" indent="0" algn="l" rtl="0">
              <a:spcBef>
                <a:spcPts val="0"/>
              </a:spcBef>
              <a:spcAft>
                <a:spcPts val="0"/>
              </a:spcAft>
              <a:buNone/>
            </a:pPr>
            <a:endParaRPr sz="1200"/>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1"/>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EMOTIONAL PREPARATION</a:t>
            </a:r>
            <a:endParaRPr/>
          </a:p>
        </p:txBody>
      </p:sp>
      <p:sp>
        <p:nvSpPr>
          <p:cNvPr id="676" name="Google Shape;676;p51"/>
          <p:cNvSpPr txBox="1">
            <a:spLocks noGrp="1"/>
          </p:cNvSpPr>
          <p:nvPr>
            <p:ph type="body" idx="1"/>
          </p:nvPr>
        </p:nvSpPr>
        <p:spPr>
          <a:xfrm>
            <a:off x="311700" y="1536633"/>
            <a:ext cx="8520600" cy="4555200"/>
          </a:xfrm>
          <a:prstGeom prst="rect">
            <a:avLst/>
          </a:prstGeom>
        </p:spPr>
        <p:txBody>
          <a:bodyPr spcFirstLastPara="1" wrap="square" lIns="68575" tIns="68575" rIns="68575" bIns="68575" anchor="t" anchorCtr="0">
            <a:noAutofit/>
          </a:bodyPr>
          <a:lstStyle/>
          <a:p>
            <a:pPr marL="457200" lvl="0" indent="-381000" algn="l" rtl="0">
              <a:spcBef>
                <a:spcPts val="0"/>
              </a:spcBef>
              <a:spcAft>
                <a:spcPts val="0"/>
              </a:spcAft>
              <a:buSzPts val="2400"/>
              <a:buAutoNum type="arabicPeriod"/>
            </a:pPr>
            <a:r>
              <a:rPr lang="en"/>
              <a:t>Know that your role is evolving and so is your child’s response to that change.</a:t>
            </a:r>
            <a:endParaRPr/>
          </a:p>
          <a:p>
            <a:pPr marL="457200" lvl="0" indent="-381000" algn="l" rtl="0">
              <a:spcBef>
                <a:spcPts val="0"/>
              </a:spcBef>
              <a:spcAft>
                <a:spcPts val="0"/>
              </a:spcAft>
              <a:buSzPts val="2400"/>
              <a:buAutoNum type="arabicPeriod"/>
            </a:pPr>
            <a:r>
              <a:rPr lang="en"/>
              <a:t>Sometimes there will be great days, and sometimes there will horrendous days and all of that is okay.</a:t>
            </a:r>
            <a:endParaRPr/>
          </a:p>
          <a:p>
            <a:pPr marL="457200" lvl="0" indent="-381000" algn="l" rtl="0">
              <a:spcBef>
                <a:spcPts val="0"/>
              </a:spcBef>
              <a:spcAft>
                <a:spcPts val="0"/>
              </a:spcAft>
              <a:buSzPts val="2400"/>
              <a:buAutoNum type="arabicPeriod"/>
            </a:pPr>
            <a:r>
              <a:rPr lang="en"/>
              <a:t>It is not only okay, but imperative to ask for help.  Keep asking/advocating--you may not get exactly what you want, but you’ll be much farther along than if you say nothing.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2"/>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PRACTICAL PREPARATION</a:t>
            </a:r>
            <a:endParaRPr/>
          </a:p>
        </p:txBody>
      </p:sp>
      <p:sp>
        <p:nvSpPr>
          <p:cNvPr id="682" name="Google Shape;682;p52"/>
          <p:cNvSpPr txBox="1">
            <a:spLocks noGrp="1"/>
          </p:cNvSpPr>
          <p:nvPr>
            <p:ph type="body" idx="1"/>
          </p:nvPr>
        </p:nvSpPr>
        <p:spPr>
          <a:xfrm>
            <a:off x="311700" y="1536633"/>
            <a:ext cx="8520600" cy="4555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The current circumstances put many parents/guardians in the awkward position of going against instinct.  </a:t>
            </a:r>
            <a:endParaRPr/>
          </a:p>
          <a:p>
            <a:pPr marL="0" lvl="0" indent="0" algn="l" rtl="0">
              <a:spcBef>
                <a:spcPts val="0"/>
              </a:spcBef>
              <a:spcAft>
                <a:spcPts val="0"/>
              </a:spcAft>
              <a:buNone/>
            </a:pPr>
            <a:endParaRPr/>
          </a:p>
          <a:p>
            <a:pPr marL="0" lvl="0" indent="0" algn="l" rtl="0">
              <a:spcBef>
                <a:spcPts val="0"/>
              </a:spcBef>
              <a:spcAft>
                <a:spcPts val="0"/>
              </a:spcAft>
              <a:buNone/>
            </a:pPr>
            <a:r>
              <a:rPr lang="en"/>
              <a:t>Instinctually, parents and guardians put the needs of their children first.  But, in order to truly support our students in a sustainable and successful manner, we’ve got to come from a point of strength.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WHAT DOES THIS MEAN?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3"/>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COMMUNICATION</a:t>
            </a:r>
            <a:endParaRPr/>
          </a:p>
        </p:txBody>
      </p:sp>
      <p:sp>
        <p:nvSpPr>
          <p:cNvPr id="688" name="Google Shape;688;p53"/>
          <p:cNvSpPr txBox="1">
            <a:spLocks noGrp="1"/>
          </p:cNvSpPr>
          <p:nvPr>
            <p:ph type="body" idx="1"/>
          </p:nvPr>
        </p:nvSpPr>
        <p:spPr>
          <a:xfrm>
            <a:off x="311700" y="1536633"/>
            <a:ext cx="8520600" cy="4555200"/>
          </a:xfrm>
          <a:prstGeom prst="rect">
            <a:avLst/>
          </a:prstGeom>
        </p:spPr>
        <p:txBody>
          <a:bodyPr spcFirstLastPara="1" wrap="square" lIns="68575" tIns="68575" rIns="68575" bIns="68575" anchor="t" anchorCtr="0">
            <a:noAutofit/>
          </a:bodyPr>
          <a:lstStyle/>
          <a:p>
            <a:pPr marL="457200" lvl="0" indent="-381000" algn="l" rtl="0">
              <a:spcBef>
                <a:spcPts val="0"/>
              </a:spcBef>
              <a:spcAft>
                <a:spcPts val="0"/>
              </a:spcAft>
              <a:buSzPts val="2400"/>
              <a:buAutoNum type="arabicPeriod"/>
            </a:pPr>
            <a:r>
              <a:rPr lang="en"/>
              <a:t>As our lives are colliding both physically and emotionally, how do we prepare for this?</a:t>
            </a:r>
            <a:endParaRPr/>
          </a:p>
          <a:p>
            <a:pPr marL="457200" lvl="0" indent="0" algn="l" rtl="0">
              <a:spcBef>
                <a:spcPts val="0"/>
              </a:spcBef>
              <a:spcAft>
                <a:spcPts val="0"/>
              </a:spcAft>
              <a:buNone/>
            </a:pPr>
            <a:endParaRPr/>
          </a:p>
        </p:txBody>
      </p:sp>
      <p:pic>
        <p:nvPicPr>
          <p:cNvPr id="689" name="Google Shape;689;p53"/>
          <p:cNvPicPr preferRelativeResize="0"/>
          <p:nvPr/>
        </p:nvPicPr>
        <p:blipFill>
          <a:blip r:embed="rId3">
            <a:alphaModFix/>
          </a:blip>
          <a:stretch>
            <a:fillRect/>
          </a:stretch>
        </p:blipFill>
        <p:spPr>
          <a:xfrm>
            <a:off x="2139425" y="2505967"/>
            <a:ext cx="4323225" cy="2789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54"/>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ORGANIZATION</a:t>
            </a:r>
            <a:endParaRPr/>
          </a:p>
        </p:txBody>
      </p:sp>
      <p:pic>
        <p:nvPicPr>
          <p:cNvPr id="695" name="Google Shape;695;p54"/>
          <p:cNvPicPr preferRelativeResize="0"/>
          <p:nvPr/>
        </p:nvPicPr>
        <p:blipFill>
          <a:blip r:embed="rId3">
            <a:alphaModFix/>
          </a:blip>
          <a:stretch>
            <a:fillRect/>
          </a:stretch>
        </p:blipFill>
        <p:spPr>
          <a:xfrm>
            <a:off x="715600" y="1726667"/>
            <a:ext cx="5547500" cy="3106600"/>
          </a:xfrm>
          <a:prstGeom prst="rect">
            <a:avLst/>
          </a:prstGeom>
          <a:noFill/>
          <a:ln>
            <a:noFill/>
          </a:ln>
        </p:spPr>
      </p:pic>
      <p:pic>
        <p:nvPicPr>
          <p:cNvPr id="696" name="Google Shape;696;p54"/>
          <p:cNvPicPr preferRelativeResize="0"/>
          <p:nvPr/>
        </p:nvPicPr>
        <p:blipFill>
          <a:blip r:embed="rId3">
            <a:alphaModFix/>
          </a:blip>
          <a:stretch>
            <a:fillRect/>
          </a:stretch>
        </p:blipFill>
        <p:spPr>
          <a:xfrm>
            <a:off x="917275" y="1726666"/>
            <a:ext cx="5466875" cy="3061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5"/>
          <p:cNvSpPr txBox="1">
            <a:spLocks noGrp="1"/>
          </p:cNvSpPr>
          <p:nvPr>
            <p:ph type="title"/>
          </p:nvPr>
        </p:nvSpPr>
        <p:spPr>
          <a:xfrm>
            <a:off x="311700" y="593367"/>
            <a:ext cx="8520600" cy="763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Consistency	</a:t>
            </a:r>
            <a:endParaRPr/>
          </a:p>
        </p:txBody>
      </p:sp>
      <p:sp>
        <p:nvSpPr>
          <p:cNvPr id="702" name="Google Shape;702;p55"/>
          <p:cNvSpPr txBox="1">
            <a:spLocks noGrp="1"/>
          </p:cNvSpPr>
          <p:nvPr>
            <p:ph type="body" idx="1"/>
          </p:nvPr>
        </p:nvSpPr>
        <p:spPr>
          <a:xfrm>
            <a:off x="311700" y="1536633"/>
            <a:ext cx="8520600" cy="4555200"/>
          </a:xfrm>
          <a:prstGeom prst="rect">
            <a:avLst/>
          </a:prstGeom>
        </p:spPr>
        <p:txBody>
          <a:bodyPr spcFirstLastPara="1" wrap="square" lIns="68575" tIns="68575" rIns="68575" bIns="68575" anchor="t" anchorCtr="0">
            <a:noAutofit/>
          </a:bodyPr>
          <a:lstStyle/>
          <a:p>
            <a:pPr marL="457200" lvl="0" indent="-381000" algn="l" rtl="0">
              <a:spcBef>
                <a:spcPts val="0"/>
              </a:spcBef>
              <a:spcAft>
                <a:spcPts val="0"/>
              </a:spcAft>
              <a:buSzPts val="2400"/>
              <a:buAutoNum type="arabicPeriod"/>
            </a:pPr>
            <a:r>
              <a:rPr lang="en"/>
              <a:t>When coming up with a system, have the student involved in the process--the time spent on what works for them can be empowering</a:t>
            </a:r>
            <a:endParaRPr/>
          </a:p>
          <a:p>
            <a:pPr marL="457200" lvl="0" indent="-381000" algn="l" rtl="0">
              <a:spcBef>
                <a:spcPts val="0"/>
              </a:spcBef>
              <a:spcAft>
                <a:spcPts val="0"/>
              </a:spcAft>
              <a:buSzPts val="2400"/>
              <a:buAutoNum type="arabicPeriod"/>
            </a:pPr>
            <a:r>
              <a:rPr lang="en"/>
              <a:t>Make sure that plans/systems are realistic and doable.</a:t>
            </a:r>
            <a:endParaRPr/>
          </a:p>
          <a:p>
            <a:pPr marL="457200" lvl="0" indent="-381000" algn="l" rtl="0">
              <a:spcBef>
                <a:spcPts val="0"/>
              </a:spcBef>
              <a:spcAft>
                <a:spcPts val="0"/>
              </a:spcAft>
              <a:buSzPts val="2400"/>
              <a:buAutoNum type="arabicPeriod"/>
            </a:pPr>
            <a:r>
              <a:rPr lang="en"/>
              <a:t>Knowing when changes need to be made does not interfere with consistency.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9"/>
          <p:cNvSpPr txBox="1">
            <a:spLocks noGrp="1"/>
          </p:cNvSpPr>
          <p:nvPr>
            <p:ph type="body" idx="1"/>
          </p:nvPr>
        </p:nvSpPr>
        <p:spPr>
          <a:xfrm>
            <a:off x="6327025" y="5317433"/>
            <a:ext cx="2761500" cy="853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1000" i="1"/>
              <a:t>Presented by: Kathleen Greenberg</a:t>
            </a:r>
            <a:endParaRPr sz="1000" i="1"/>
          </a:p>
          <a:p>
            <a:pPr marL="0" lvl="0" indent="0" algn="l" rtl="0">
              <a:lnSpc>
                <a:spcPct val="100000"/>
              </a:lnSpc>
              <a:spcBef>
                <a:spcPts val="0"/>
              </a:spcBef>
              <a:spcAft>
                <a:spcPts val="0"/>
              </a:spcAft>
              <a:buNone/>
            </a:pPr>
            <a:r>
              <a:rPr lang="en" sz="1000" i="1"/>
              <a:t>MCPS Instructional Coach</a:t>
            </a:r>
            <a:endParaRPr sz="1000" i="1"/>
          </a:p>
          <a:p>
            <a:pPr marL="0" lvl="0" indent="0" algn="l" rtl="0">
              <a:lnSpc>
                <a:spcPct val="100000"/>
              </a:lnSpc>
              <a:spcBef>
                <a:spcPts val="0"/>
              </a:spcBef>
              <a:spcAft>
                <a:spcPts val="0"/>
              </a:spcAft>
              <a:buClr>
                <a:schemeClr val="dk1"/>
              </a:buClr>
              <a:buSzPts val="1100"/>
              <a:buFont typeface="Arial"/>
              <a:buNone/>
            </a:pPr>
            <a:r>
              <a:rPr lang="en" sz="1000" i="1"/>
              <a:t>Kathleen_S_Greenberg@mcpsmd.org</a:t>
            </a:r>
            <a:endParaRPr sz="1000" i="1"/>
          </a:p>
        </p:txBody>
      </p:sp>
      <p:sp>
        <p:nvSpPr>
          <p:cNvPr id="405" name="Google Shape;405;p29"/>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3</a:t>
            </a:fld>
            <a:endParaRPr/>
          </a:p>
        </p:txBody>
      </p:sp>
      <p:sp>
        <p:nvSpPr>
          <p:cNvPr id="406" name="Google Shape;406;p29"/>
          <p:cNvSpPr txBox="1"/>
          <p:nvPr/>
        </p:nvSpPr>
        <p:spPr>
          <a:xfrm>
            <a:off x="1224600" y="474408"/>
            <a:ext cx="6603000" cy="17313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2300" b="1" i="1">
                <a:solidFill>
                  <a:schemeClr val="dk1"/>
                </a:solidFill>
                <a:latin typeface="Calibri"/>
                <a:ea typeface="Calibri"/>
                <a:cs typeface="Calibri"/>
                <a:sym typeface="Calibri"/>
              </a:rPr>
              <a:t>Increasing the Inclusion and Engagement of Students with Significant Cognitive Disabilities in General Education </a:t>
            </a:r>
            <a:endParaRPr sz="2300" b="1" i="1">
              <a:solidFill>
                <a:schemeClr val="dk1"/>
              </a:solidFill>
              <a:latin typeface="Calibri"/>
              <a:ea typeface="Calibri"/>
              <a:cs typeface="Calibri"/>
              <a:sym typeface="Calibri"/>
            </a:endParaRPr>
          </a:p>
          <a:p>
            <a:pPr marL="0" lvl="0" indent="0" algn="ctr" rtl="0">
              <a:spcBef>
                <a:spcPts val="0"/>
              </a:spcBef>
              <a:spcAft>
                <a:spcPts val="0"/>
              </a:spcAft>
              <a:buNone/>
            </a:pPr>
            <a:endParaRPr sz="1800" b="1"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800"/>
              <a:buFont typeface="Arial"/>
              <a:buNone/>
            </a:pPr>
            <a:endParaRPr sz="1800" i="1">
              <a:latin typeface="Verdana"/>
              <a:ea typeface="Verdana"/>
              <a:cs typeface="Verdana"/>
              <a:sym typeface="Verdana"/>
            </a:endParaRPr>
          </a:p>
        </p:txBody>
      </p:sp>
      <p:sp>
        <p:nvSpPr>
          <p:cNvPr id="407" name="Google Shape;407;p29"/>
          <p:cNvSpPr txBox="1"/>
          <p:nvPr/>
        </p:nvSpPr>
        <p:spPr>
          <a:xfrm flipH="1">
            <a:off x="252919" y="2481775"/>
            <a:ext cx="515100" cy="365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400">
              <a:latin typeface="Verdana"/>
              <a:ea typeface="Verdana"/>
              <a:cs typeface="Verdana"/>
              <a:sym typeface="Verdana"/>
            </a:endParaRPr>
          </a:p>
        </p:txBody>
      </p:sp>
      <p:sp>
        <p:nvSpPr>
          <p:cNvPr id="408" name="Google Shape;408;p29"/>
          <p:cNvSpPr txBox="1"/>
          <p:nvPr/>
        </p:nvSpPr>
        <p:spPr>
          <a:xfrm>
            <a:off x="-203419" y="2119075"/>
            <a:ext cx="65400" cy="1548300"/>
          </a:xfrm>
          <a:prstGeom prst="rect">
            <a:avLst/>
          </a:prstGeom>
          <a:noFill/>
          <a:ln>
            <a:noFill/>
          </a:ln>
        </p:spPr>
        <p:txBody>
          <a:bodyPr spcFirstLastPara="1" wrap="square" lIns="68575" tIns="68575" rIns="68575" bIns="68575" anchor="t" anchorCtr="0">
            <a:noAutofit/>
          </a:bodyPr>
          <a:lstStyle/>
          <a:p>
            <a:pPr marL="0" lvl="0" indent="0" algn="ctr" rtl="0">
              <a:lnSpc>
                <a:spcPct val="100000"/>
              </a:lnSpc>
              <a:spcBef>
                <a:spcPts val="0"/>
              </a:spcBef>
              <a:spcAft>
                <a:spcPts val="0"/>
              </a:spcAft>
              <a:buClr>
                <a:schemeClr val="dk1"/>
              </a:buClr>
              <a:buSzPts val="800"/>
              <a:buFont typeface="Arial"/>
              <a:buNone/>
            </a:pPr>
            <a:endParaRPr sz="2300">
              <a:latin typeface="Verdana"/>
              <a:ea typeface="Verdana"/>
              <a:cs typeface="Verdana"/>
              <a:sym typeface="Verdana"/>
            </a:endParaRPr>
          </a:p>
          <a:p>
            <a:pPr marL="0" lvl="0" indent="0" algn="ctr" rtl="0">
              <a:lnSpc>
                <a:spcPct val="100000"/>
              </a:lnSpc>
              <a:spcBef>
                <a:spcPts val="0"/>
              </a:spcBef>
              <a:spcAft>
                <a:spcPts val="0"/>
              </a:spcAft>
              <a:buClr>
                <a:schemeClr val="dk1"/>
              </a:buClr>
              <a:buSzPts val="800"/>
              <a:buFont typeface="Arial"/>
              <a:buNone/>
            </a:pPr>
            <a:endParaRPr sz="2300">
              <a:latin typeface="Verdana"/>
              <a:ea typeface="Verdana"/>
              <a:cs typeface="Verdana"/>
              <a:sym typeface="Verdana"/>
            </a:endParaRPr>
          </a:p>
          <a:p>
            <a:pPr marL="0" lvl="0" indent="0" algn="ctr" rtl="0">
              <a:lnSpc>
                <a:spcPct val="100000"/>
              </a:lnSpc>
              <a:spcBef>
                <a:spcPts val="0"/>
              </a:spcBef>
              <a:spcAft>
                <a:spcPts val="0"/>
              </a:spcAft>
              <a:buClr>
                <a:schemeClr val="dk1"/>
              </a:buClr>
              <a:buSzPts val="800"/>
              <a:buFont typeface="Arial"/>
              <a:buNone/>
            </a:pPr>
            <a:endParaRPr sz="2300">
              <a:latin typeface="Verdana"/>
              <a:ea typeface="Verdana"/>
              <a:cs typeface="Verdana"/>
              <a:sym typeface="Verdana"/>
            </a:endParaRPr>
          </a:p>
          <a:p>
            <a:pPr marL="0" lvl="0" indent="0" algn="ctr" rtl="0">
              <a:lnSpc>
                <a:spcPct val="100000"/>
              </a:lnSpc>
              <a:spcBef>
                <a:spcPts val="0"/>
              </a:spcBef>
              <a:spcAft>
                <a:spcPts val="0"/>
              </a:spcAft>
              <a:buClr>
                <a:schemeClr val="dk1"/>
              </a:buClr>
              <a:buSzPts val="800"/>
              <a:buFont typeface="Arial"/>
              <a:buNone/>
            </a:pPr>
            <a:endParaRPr sz="2300">
              <a:latin typeface="Verdana"/>
              <a:ea typeface="Verdana"/>
              <a:cs typeface="Verdana"/>
              <a:sym typeface="Verdana"/>
            </a:endParaRPr>
          </a:p>
        </p:txBody>
      </p:sp>
      <p:sp>
        <p:nvSpPr>
          <p:cNvPr id="409" name="Google Shape;409;p29"/>
          <p:cNvSpPr txBox="1"/>
          <p:nvPr/>
        </p:nvSpPr>
        <p:spPr>
          <a:xfrm>
            <a:off x="1571719" y="5639050"/>
            <a:ext cx="5204400" cy="809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latin typeface="Verdana"/>
                <a:ea typeface="Verdana"/>
                <a:cs typeface="Verdana"/>
                <a:sym typeface="Verdana"/>
              </a:rPr>
              <a:t> </a:t>
            </a:r>
            <a:endParaRPr sz="1100">
              <a:latin typeface="Verdana"/>
              <a:ea typeface="Verdana"/>
              <a:cs typeface="Verdana"/>
              <a:sym typeface="Verdana"/>
            </a:endParaRPr>
          </a:p>
        </p:txBody>
      </p:sp>
      <p:pic>
        <p:nvPicPr>
          <p:cNvPr id="410" name="Google Shape;410;p29"/>
          <p:cNvPicPr preferRelativeResize="0"/>
          <p:nvPr/>
        </p:nvPicPr>
        <p:blipFill>
          <a:blip r:embed="rId3">
            <a:alphaModFix/>
          </a:blip>
          <a:stretch>
            <a:fillRect/>
          </a:stretch>
        </p:blipFill>
        <p:spPr>
          <a:xfrm>
            <a:off x="1178744" y="2520888"/>
            <a:ext cx="1846681" cy="2061625"/>
          </a:xfrm>
          <a:prstGeom prst="rect">
            <a:avLst/>
          </a:prstGeom>
          <a:noFill/>
          <a:ln>
            <a:noFill/>
          </a:ln>
        </p:spPr>
      </p:pic>
      <p:pic>
        <p:nvPicPr>
          <p:cNvPr id="411" name="Google Shape;411;p29"/>
          <p:cNvPicPr preferRelativeResize="0"/>
          <p:nvPr/>
        </p:nvPicPr>
        <p:blipFill>
          <a:blip r:embed="rId4">
            <a:alphaModFix/>
          </a:blip>
          <a:stretch>
            <a:fillRect/>
          </a:stretch>
        </p:blipFill>
        <p:spPr>
          <a:xfrm>
            <a:off x="3436138" y="2481750"/>
            <a:ext cx="1920925" cy="2061600"/>
          </a:xfrm>
          <a:prstGeom prst="rect">
            <a:avLst/>
          </a:prstGeom>
          <a:noFill/>
          <a:ln>
            <a:noFill/>
          </a:ln>
        </p:spPr>
      </p:pic>
      <p:pic>
        <p:nvPicPr>
          <p:cNvPr id="412" name="Google Shape;412;p29"/>
          <p:cNvPicPr preferRelativeResize="0"/>
          <p:nvPr/>
        </p:nvPicPr>
        <p:blipFill>
          <a:blip r:embed="rId5">
            <a:alphaModFix/>
          </a:blip>
          <a:stretch>
            <a:fillRect/>
          </a:stretch>
        </p:blipFill>
        <p:spPr>
          <a:xfrm>
            <a:off x="5968924" y="2767751"/>
            <a:ext cx="2284200" cy="111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0"/>
          <p:cNvSpPr txBox="1">
            <a:spLocks noGrp="1"/>
          </p:cNvSpPr>
          <p:nvPr>
            <p:ph type="body" idx="1"/>
          </p:nvPr>
        </p:nvSpPr>
        <p:spPr>
          <a:xfrm>
            <a:off x="1087275" y="1757375"/>
            <a:ext cx="3092700" cy="824100"/>
          </a:xfrm>
          <a:prstGeom prst="rect">
            <a:avLst/>
          </a:prstGeom>
          <a:ln w="28575" cap="flat" cmpd="sng">
            <a:solidFill>
              <a:schemeClr val="accent5"/>
            </a:solidFill>
            <a:prstDash val="solid"/>
            <a:round/>
            <a:headEnd type="none" w="sm" len="sm"/>
            <a:tailEnd type="none" w="sm" len="sm"/>
          </a:ln>
        </p:spPr>
        <p:txBody>
          <a:bodyPr spcFirstLastPara="1" wrap="square" lIns="68575" tIns="34275" rIns="68575" bIns="34275" anchor="b" anchorCtr="0">
            <a:noAutofit/>
          </a:bodyPr>
          <a:lstStyle/>
          <a:p>
            <a:pPr marL="0" lvl="0" indent="0" algn="r" rtl="0">
              <a:spcBef>
                <a:spcPts val="800"/>
              </a:spcBef>
              <a:spcAft>
                <a:spcPts val="0"/>
              </a:spcAft>
              <a:buNone/>
            </a:pPr>
            <a:r>
              <a:rPr lang="en" sz="1700"/>
              <a:t>					Cabin John Middle School</a:t>
            </a:r>
            <a:endParaRPr sz="1700"/>
          </a:p>
        </p:txBody>
      </p:sp>
      <p:sp>
        <p:nvSpPr>
          <p:cNvPr id="419" name="Google Shape;419;p30"/>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4</a:t>
            </a:fld>
            <a:endParaRPr/>
          </a:p>
        </p:txBody>
      </p:sp>
      <p:pic>
        <p:nvPicPr>
          <p:cNvPr id="420" name="Google Shape;420;p30"/>
          <p:cNvPicPr preferRelativeResize="0"/>
          <p:nvPr/>
        </p:nvPicPr>
        <p:blipFill>
          <a:blip r:embed="rId3">
            <a:alphaModFix/>
          </a:blip>
          <a:stretch>
            <a:fillRect/>
          </a:stretch>
        </p:blipFill>
        <p:spPr>
          <a:xfrm>
            <a:off x="628650" y="1631125"/>
            <a:ext cx="1093294" cy="1112812"/>
          </a:xfrm>
          <a:prstGeom prst="rect">
            <a:avLst/>
          </a:prstGeom>
          <a:noFill/>
          <a:ln>
            <a:noFill/>
          </a:ln>
        </p:spPr>
      </p:pic>
      <p:sp>
        <p:nvSpPr>
          <p:cNvPr id="421" name="Google Shape;421;p30"/>
          <p:cNvSpPr txBox="1"/>
          <p:nvPr/>
        </p:nvSpPr>
        <p:spPr>
          <a:xfrm>
            <a:off x="4113769" y="2705550"/>
            <a:ext cx="2647500" cy="411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22" name="Google Shape;422;p30"/>
          <p:cNvSpPr txBox="1">
            <a:spLocks noGrp="1"/>
          </p:cNvSpPr>
          <p:nvPr>
            <p:ph type="body" idx="2"/>
          </p:nvPr>
        </p:nvSpPr>
        <p:spPr>
          <a:xfrm>
            <a:off x="2517431" y="3023675"/>
            <a:ext cx="649500" cy="653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700">
                <a:latin typeface="Comic Sans MS"/>
                <a:ea typeface="Comic Sans MS"/>
                <a:cs typeface="Comic Sans MS"/>
                <a:sym typeface="Comic Sans MS"/>
              </a:rPr>
              <a:t>28</a:t>
            </a:r>
            <a:endParaRPr sz="2700">
              <a:latin typeface="Comic Sans MS"/>
              <a:ea typeface="Comic Sans MS"/>
              <a:cs typeface="Comic Sans MS"/>
              <a:sym typeface="Comic Sans MS"/>
            </a:endParaRPr>
          </a:p>
          <a:p>
            <a:pPr marL="0" lvl="0" indent="0" algn="l" rtl="0">
              <a:spcBef>
                <a:spcPts val="800"/>
              </a:spcBef>
              <a:spcAft>
                <a:spcPts val="0"/>
              </a:spcAft>
              <a:buNone/>
            </a:pPr>
            <a:endParaRPr sz="800"/>
          </a:p>
        </p:txBody>
      </p:sp>
      <p:sp>
        <p:nvSpPr>
          <p:cNvPr id="423" name="Google Shape;423;p30"/>
          <p:cNvSpPr txBox="1">
            <a:spLocks noGrp="1"/>
          </p:cNvSpPr>
          <p:nvPr>
            <p:ph type="body" idx="3"/>
          </p:nvPr>
        </p:nvSpPr>
        <p:spPr>
          <a:xfrm>
            <a:off x="5568525" y="1668225"/>
            <a:ext cx="2946900" cy="1026300"/>
          </a:xfrm>
          <a:prstGeom prst="rect">
            <a:avLst/>
          </a:prstGeom>
          <a:ln w="28575" cap="flat" cmpd="sng">
            <a:solidFill>
              <a:schemeClr val="accent6"/>
            </a:solidFill>
            <a:prstDash val="solid"/>
            <a:round/>
            <a:headEnd type="none" w="sm" len="sm"/>
            <a:tailEnd type="none" w="sm" len="sm"/>
          </a:ln>
        </p:spPr>
        <p:txBody>
          <a:bodyPr spcFirstLastPara="1" wrap="square" lIns="68575" tIns="34275" rIns="68575" bIns="34275" anchor="b" anchorCtr="0">
            <a:noAutofit/>
          </a:bodyPr>
          <a:lstStyle/>
          <a:p>
            <a:pPr marL="1028700" lvl="0" indent="342900" algn="r" rtl="0">
              <a:spcBef>
                <a:spcPts val="800"/>
              </a:spcBef>
              <a:spcAft>
                <a:spcPts val="0"/>
              </a:spcAft>
              <a:buNone/>
            </a:pPr>
            <a:r>
              <a:rPr lang="en" sz="1700"/>
              <a:t>Lakewood Elementary School</a:t>
            </a:r>
            <a:endParaRPr sz="1700"/>
          </a:p>
        </p:txBody>
      </p:sp>
      <p:pic>
        <p:nvPicPr>
          <p:cNvPr id="424" name="Google Shape;424;p30"/>
          <p:cNvPicPr preferRelativeResize="0"/>
          <p:nvPr/>
        </p:nvPicPr>
        <p:blipFill>
          <a:blip r:embed="rId4">
            <a:alphaModFix/>
          </a:blip>
          <a:stretch>
            <a:fillRect/>
          </a:stretch>
        </p:blipFill>
        <p:spPr>
          <a:xfrm>
            <a:off x="5526038" y="1586875"/>
            <a:ext cx="887475" cy="1179189"/>
          </a:xfrm>
          <a:prstGeom prst="rect">
            <a:avLst/>
          </a:prstGeom>
          <a:noFill/>
          <a:ln>
            <a:noFill/>
          </a:ln>
        </p:spPr>
      </p:pic>
      <p:sp>
        <p:nvSpPr>
          <p:cNvPr id="425" name="Google Shape;425;p30"/>
          <p:cNvSpPr txBox="1">
            <a:spLocks noGrp="1"/>
          </p:cNvSpPr>
          <p:nvPr>
            <p:ph type="body" idx="4"/>
          </p:nvPr>
        </p:nvSpPr>
        <p:spPr>
          <a:xfrm>
            <a:off x="6574088" y="2924292"/>
            <a:ext cx="575700" cy="72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30</a:t>
            </a:r>
            <a:endParaRPr/>
          </a:p>
        </p:txBody>
      </p:sp>
      <p:sp>
        <p:nvSpPr>
          <p:cNvPr id="426" name="Google Shape;426;p30"/>
          <p:cNvSpPr txBox="1">
            <a:spLocks noGrp="1"/>
          </p:cNvSpPr>
          <p:nvPr>
            <p:ph type="title"/>
          </p:nvPr>
        </p:nvSpPr>
        <p:spPr>
          <a:xfrm>
            <a:off x="628650" y="355375"/>
            <a:ext cx="7886700" cy="1231500"/>
          </a:xfrm>
          <a:prstGeom prst="rect">
            <a:avLst/>
          </a:prstGeom>
          <a:solidFill>
            <a:srgbClr val="B4A7D6"/>
          </a:solidFill>
        </p:spPr>
        <p:txBody>
          <a:bodyPr spcFirstLastPara="1" wrap="square" lIns="68575" tIns="34275" rIns="68575" bIns="34275" anchor="ctr" anchorCtr="0">
            <a:noAutofit/>
          </a:bodyPr>
          <a:lstStyle/>
          <a:p>
            <a:pPr marL="0" lvl="0" indent="0" algn="l" rtl="0">
              <a:spcBef>
                <a:spcPts val="0"/>
              </a:spcBef>
              <a:spcAft>
                <a:spcPts val="0"/>
              </a:spcAft>
              <a:buNone/>
            </a:pPr>
            <a:r>
              <a:rPr lang="en" sz="2700">
                <a:solidFill>
                  <a:srgbClr val="000000"/>
                </a:solidFill>
              </a:rPr>
              <a:t>Inclusion: By the Numbers</a:t>
            </a:r>
            <a:endParaRPr sz="2700">
              <a:solidFill>
                <a:srgbClr val="000000"/>
              </a:solidFill>
            </a:endParaRPr>
          </a:p>
        </p:txBody>
      </p:sp>
      <p:cxnSp>
        <p:nvCxnSpPr>
          <p:cNvPr id="427" name="Google Shape;427;p30"/>
          <p:cNvCxnSpPr/>
          <p:nvPr/>
        </p:nvCxnSpPr>
        <p:spPr>
          <a:xfrm flipH="1">
            <a:off x="1341356" y="1757000"/>
            <a:ext cx="444000" cy="3300"/>
          </a:xfrm>
          <a:prstGeom prst="straightConnector1">
            <a:avLst/>
          </a:prstGeom>
          <a:noFill/>
          <a:ln w="28575" cap="flat" cmpd="sng">
            <a:solidFill>
              <a:schemeClr val="accent5"/>
            </a:solidFill>
            <a:prstDash val="solid"/>
            <a:round/>
            <a:headEnd type="none" w="med" len="med"/>
            <a:tailEnd type="none" w="med" len="med"/>
          </a:ln>
        </p:spPr>
      </p:cxnSp>
      <p:sp>
        <p:nvSpPr>
          <p:cNvPr id="428" name="Google Shape;428;p30"/>
          <p:cNvSpPr txBox="1"/>
          <p:nvPr/>
        </p:nvSpPr>
        <p:spPr>
          <a:xfrm>
            <a:off x="7455624" y="2775900"/>
            <a:ext cx="12846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29" name="Google Shape;429;p30"/>
          <p:cNvSpPr txBox="1"/>
          <p:nvPr/>
        </p:nvSpPr>
        <p:spPr>
          <a:xfrm>
            <a:off x="3067594" y="3051125"/>
            <a:ext cx="609300" cy="824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Calibri"/>
                <a:ea typeface="Calibri"/>
                <a:cs typeface="Calibri"/>
                <a:sym typeface="Calibri"/>
              </a:rPr>
              <a:t>Total # of students enrolled in 3 LFI classes</a:t>
            </a:r>
            <a:endParaRPr sz="800">
              <a:latin typeface="Calibri"/>
              <a:ea typeface="Calibri"/>
              <a:cs typeface="Calibri"/>
              <a:sym typeface="Calibri"/>
            </a:endParaRPr>
          </a:p>
        </p:txBody>
      </p:sp>
      <p:sp>
        <p:nvSpPr>
          <p:cNvPr id="430" name="Google Shape;430;p30"/>
          <p:cNvSpPr txBox="1"/>
          <p:nvPr/>
        </p:nvSpPr>
        <p:spPr>
          <a:xfrm>
            <a:off x="7081375" y="2924302"/>
            <a:ext cx="911400" cy="721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Calibri"/>
                <a:ea typeface="Calibri"/>
                <a:cs typeface="Calibri"/>
                <a:sym typeface="Calibri"/>
              </a:rPr>
              <a:t>Total # of students enrolled in 3 LFI classes</a:t>
            </a:r>
            <a:endParaRPr sz="800">
              <a:latin typeface="Calibri"/>
              <a:ea typeface="Calibri"/>
              <a:cs typeface="Calibri"/>
              <a:sym typeface="Calibri"/>
            </a:endParaRPr>
          </a:p>
        </p:txBody>
      </p:sp>
      <p:sp>
        <p:nvSpPr>
          <p:cNvPr id="431" name="Google Shape;431;p30"/>
          <p:cNvSpPr txBox="1"/>
          <p:nvPr/>
        </p:nvSpPr>
        <p:spPr>
          <a:xfrm>
            <a:off x="6106969" y="3764746"/>
            <a:ext cx="911400" cy="1026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4500">
                <a:latin typeface="Merriweather"/>
                <a:ea typeface="Merriweather"/>
                <a:cs typeface="Merriweather"/>
                <a:sym typeface="Merriweather"/>
              </a:rPr>
              <a:t>28</a:t>
            </a:r>
            <a:endParaRPr sz="4500">
              <a:latin typeface="Merriweather"/>
              <a:ea typeface="Merriweather"/>
              <a:cs typeface="Merriweather"/>
              <a:sym typeface="Merriweather"/>
            </a:endParaRPr>
          </a:p>
        </p:txBody>
      </p:sp>
      <p:sp>
        <p:nvSpPr>
          <p:cNvPr id="432" name="Google Shape;432;p30"/>
          <p:cNvSpPr txBox="1"/>
          <p:nvPr/>
        </p:nvSpPr>
        <p:spPr>
          <a:xfrm>
            <a:off x="5956588" y="4626975"/>
            <a:ext cx="1322400" cy="8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Number of Students included in one or more general education periods per week. </a:t>
            </a:r>
            <a:endParaRPr sz="800">
              <a:latin typeface="Verdana"/>
              <a:ea typeface="Verdana"/>
              <a:cs typeface="Verdana"/>
              <a:sym typeface="Verdana"/>
            </a:endParaRPr>
          </a:p>
        </p:txBody>
      </p:sp>
      <p:cxnSp>
        <p:nvCxnSpPr>
          <p:cNvPr id="433" name="Google Shape;433;p30"/>
          <p:cNvCxnSpPr/>
          <p:nvPr/>
        </p:nvCxnSpPr>
        <p:spPr>
          <a:xfrm flipH="1">
            <a:off x="4357191" y="2705550"/>
            <a:ext cx="14100" cy="3558000"/>
          </a:xfrm>
          <a:prstGeom prst="straightConnector1">
            <a:avLst/>
          </a:prstGeom>
          <a:noFill/>
          <a:ln w="9525" cap="flat" cmpd="sng">
            <a:solidFill>
              <a:schemeClr val="dk2"/>
            </a:solidFill>
            <a:prstDash val="solid"/>
            <a:round/>
            <a:headEnd type="none" w="med" len="med"/>
            <a:tailEnd type="none" w="med" len="med"/>
          </a:ln>
        </p:spPr>
      </p:cxnSp>
      <p:sp>
        <p:nvSpPr>
          <p:cNvPr id="434" name="Google Shape;434;p30"/>
          <p:cNvSpPr txBox="1"/>
          <p:nvPr/>
        </p:nvSpPr>
        <p:spPr>
          <a:xfrm>
            <a:off x="7309650" y="3875175"/>
            <a:ext cx="327600" cy="680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700" b="1">
                <a:latin typeface="Georgia"/>
                <a:ea typeface="Georgia"/>
                <a:cs typeface="Georgia"/>
                <a:sym typeface="Georgia"/>
              </a:rPr>
              <a:t>2</a:t>
            </a:r>
            <a:endParaRPr sz="2700" b="1">
              <a:latin typeface="Georgia"/>
              <a:ea typeface="Georgia"/>
              <a:cs typeface="Georgia"/>
              <a:sym typeface="Georgia"/>
            </a:endParaRPr>
          </a:p>
        </p:txBody>
      </p:sp>
      <p:sp>
        <p:nvSpPr>
          <p:cNvPr id="435" name="Google Shape;435;p30"/>
          <p:cNvSpPr txBox="1"/>
          <p:nvPr/>
        </p:nvSpPr>
        <p:spPr>
          <a:xfrm>
            <a:off x="7637250" y="3676875"/>
            <a:ext cx="805500" cy="1187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700">
                <a:latin typeface="Verdana"/>
                <a:ea typeface="Verdana"/>
                <a:cs typeface="Verdana"/>
                <a:sym typeface="Verdana"/>
              </a:rPr>
              <a:t>Kindergarten students included in two general education periods per week.</a:t>
            </a:r>
            <a:endParaRPr sz="700">
              <a:latin typeface="Verdana"/>
              <a:ea typeface="Verdana"/>
              <a:cs typeface="Verdana"/>
              <a:sym typeface="Verdana"/>
            </a:endParaRPr>
          </a:p>
        </p:txBody>
      </p:sp>
      <p:sp>
        <p:nvSpPr>
          <p:cNvPr id="436" name="Google Shape;436;p30"/>
          <p:cNvSpPr txBox="1"/>
          <p:nvPr/>
        </p:nvSpPr>
        <p:spPr>
          <a:xfrm>
            <a:off x="6031463" y="5438300"/>
            <a:ext cx="354300" cy="545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37" name="Google Shape;437;p30"/>
          <p:cNvSpPr txBox="1"/>
          <p:nvPr/>
        </p:nvSpPr>
        <p:spPr>
          <a:xfrm>
            <a:off x="4571994" y="3089000"/>
            <a:ext cx="426300" cy="680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700">
                <a:latin typeface="Droid Sans"/>
                <a:ea typeface="Droid Sans"/>
                <a:cs typeface="Droid Sans"/>
                <a:sym typeface="Droid Sans"/>
              </a:rPr>
              <a:t>6</a:t>
            </a:r>
            <a:endParaRPr sz="2700">
              <a:latin typeface="Droid Sans"/>
              <a:ea typeface="Droid Sans"/>
              <a:cs typeface="Droid Sans"/>
              <a:sym typeface="Droid Sans"/>
            </a:endParaRPr>
          </a:p>
        </p:txBody>
      </p:sp>
      <p:sp>
        <p:nvSpPr>
          <p:cNvPr id="438" name="Google Shape;438;p30"/>
          <p:cNvSpPr txBox="1"/>
          <p:nvPr/>
        </p:nvSpPr>
        <p:spPr>
          <a:xfrm>
            <a:off x="4898129" y="3277133"/>
            <a:ext cx="1574100" cy="597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students included in third and fourth grade science classes</a:t>
            </a:r>
            <a:endParaRPr sz="800">
              <a:latin typeface="Verdana"/>
              <a:ea typeface="Verdana"/>
              <a:cs typeface="Verdana"/>
              <a:sym typeface="Verdana"/>
            </a:endParaRPr>
          </a:p>
        </p:txBody>
      </p:sp>
      <p:sp>
        <p:nvSpPr>
          <p:cNvPr id="439" name="Google Shape;439;p30"/>
          <p:cNvSpPr txBox="1"/>
          <p:nvPr/>
        </p:nvSpPr>
        <p:spPr>
          <a:xfrm>
            <a:off x="1647103" y="3397875"/>
            <a:ext cx="1048500" cy="680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All students in LFI are included in electives.</a:t>
            </a:r>
            <a:endParaRPr sz="800">
              <a:latin typeface="Verdana"/>
              <a:ea typeface="Verdana"/>
              <a:cs typeface="Verdana"/>
              <a:sym typeface="Verdana"/>
            </a:endParaRPr>
          </a:p>
        </p:txBody>
      </p:sp>
      <p:sp>
        <p:nvSpPr>
          <p:cNvPr id="440" name="Google Shape;440;p30"/>
          <p:cNvSpPr txBox="1"/>
          <p:nvPr/>
        </p:nvSpPr>
        <p:spPr>
          <a:xfrm>
            <a:off x="2698800" y="4447275"/>
            <a:ext cx="468300" cy="824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600" b="1">
                <a:latin typeface="Verdana"/>
                <a:ea typeface="Verdana"/>
                <a:cs typeface="Verdana"/>
                <a:sym typeface="Verdana"/>
              </a:rPr>
              <a:t>9</a:t>
            </a:r>
            <a:endParaRPr sz="3600" b="1">
              <a:latin typeface="Verdana"/>
              <a:ea typeface="Verdana"/>
              <a:cs typeface="Verdana"/>
              <a:sym typeface="Verdana"/>
            </a:endParaRPr>
          </a:p>
        </p:txBody>
      </p:sp>
      <p:sp>
        <p:nvSpPr>
          <p:cNvPr id="441" name="Google Shape;441;p30"/>
          <p:cNvSpPr txBox="1"/>
          <p:nvPr/>
        </p:nvSpPr>
        <p:spPr>
          <a:xfrm>
            <a:off x="2840325" y="4560075"/>
            <a:ext cx="1453500" cy="545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42" name="Google Shape;442;p30"/>
          <p:cNvSpPr txBox="1"/>
          <p:nvPr/>
        </p:nvSpPr>
        <p:spPr>
          <a:xfrm>
            <a:off x="3167006" y="4626975"/>
            <a:ext cx="1093200" cy="1026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Students Included in general education science </a:t>
            </a:r>
            <a:endParaRPr sz="800">
              <a:latin typeface="Verdana"/>
              <a:ea typeface="Verdana"/>
              <a:cs typeface="Verdana"/>
              <a:sym typeface="Verdana"/>
            </a:endParaRPr>
          </a:p>
        </p:txBody>
      </p:sp>
      <p:sp>
        <p:nvSpPr>
          <p:cNvPr id="443" name="Google Shape;443;p30"/>
          <p:cNvSpPr txBox="1"/>
          <p:nvPr/>
        </p:nvSpPr>
        <p:spPr>
          <a:xfrm>
            <a:off x="449213" y="3206400"/>
            <a:ext cx="1197900" cy="939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600" b="1">
                <a:latin typeface="Caveat"/>
                <a:ea typeface="Caveat"/>
                <a:cs typeface="Caveat"/>
                <a:sym typeface="Caveat"/>
              </a:rPr>
              <a:t>100 %</a:t>
            </a:r>
            <a:endParaRPr sz="3600" b="1">
              <a:latin typeface="Caveat"/>
              <a:ea typeface="Caveat"/>
              <a:cs typeface="Caveat"/>
              <a:sym typeface="Caveat"/>
            </a:endParaRPr>
          </a:p>
        </p:txBody>
      </p:sp>
      <p:sp>
        <p:nvSpPr>
          <p:cNvPr id="444" name="Google Shape;444;p30"/>
          <p:cNvSpPr txBox="1"/>
          <p:nvPr/>
        </p:nvSpPr>
        <p:spPr>
          <a:xfrm>
            <a:off x="583181" y="4298375"/>
            <a:ext cx="444000" cy="824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600">
                <a:latin typeface="Lora"/>
                <a:ea typeface="Lora"/>
                <a:cs typeface="Lora"/>
                <a:sym typeface="Lora"/>
              </a:rPr>
              <a:t>6</a:t>
            </a:r>
            <a:endParaRPr sz="3600">
              <a:latin typeface="Lora"/>
              <a:ea typeface="Lora"/>
              <a:cs typeface="Lora"/>
              <a:sym typeface="Lora"/>
            </a:endParaRPr>
          </a:p>
        </p:txBody>
      </p:sp>
      <p:sp>
        <p:nvSpPr>
          <p:cNvPr id="445" name="Google Shape;445;p30"/>
          <p:cNvSpPr txBox="1"/>
          <p:nvPr/>
        </p:nvSpPr>
        <p:spPr>
          <a:xfrm>
            <a:off x="1087275" y="4626975"/>
            <a:ext cx="1197900" cy="885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Students included in general education social studies</a:t>
            </a:r>
            <a:endParaRPr sz="800">
              <a:latin typeface="Verdana"/>
              <a:ea typeface="Verdana"/>
              <a:cs typeface="Verdana"/>
              <a:sym typeface="Verdana"/>
            </a:endParaRPr>
          </a:p>
        </p:txBody>
      </p:sp>
      <p:pic>
        <p:nvPicPr>
          <p:cNvPr id="446" name="Google Shape;446;p30"/>
          <p:cNvPicPr preferRelativeResize="0"/>
          <p:nvPr/>
        </p:nvPicPr>
        <p:blipFill>
          <a:blip r:embed="rId5">
            <a:alphaModFix/>
          </a:blip>
          <a:stretch>
            <a:fillRect/>
          </a:stretch>
        </p:blipFill>
        <p:spPr>
          <a:xfrm rot="5400000">
            <a:off x="661225" y="5171533"/>
            <a:ext cx="809363" cy="809363"/>
          </a:xfrm>
          <a:prstGeom prst="rect">
            <a:avLst/>
          </a:prstGeom>
          <a:noFill/>
          <a:ln>
            <a:noFill/>
          </a:ln>
        </p:spPr>
      </p:pic>
      <p:sp>
        <p:nvSpPr>
          <p:cNvPr id="447" name="Google Shape;447;p30"/>
          <p:cNvSpPr txBox="1"/>
          <p:nvPr/>
        </p:nvSpPr>
        <p:spPr>
          <a:xfrm>
            <a:off x="1412269" y="5653575"/>
            <a:ext cx="2057400" cy="643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300" b="1">
                <a:latin typeface="Verdana"/>
                <a:ea typeface="Verdana"/>
                <a:cs typeface="Verdana"/>
                <a:sym typeface="Verdana"/>
              </a:rPr>
              <a:t>Scheduling models</a:t>
            </a:r>
            <a:endParaRPr sz="1300" b="1">
              <a:latin typeface="Verdana"/>
              <a:ea typeface="Verdana"/>
              <a:cs typeface="Verdana"/>
              <a:sym typeface="Verdana"/>
            </a:endParaRPr>
          </a:p>
        </p:txBody>
      </p:sp>
      <p:pic>
        <p:nvPicPr>
          <p:cNvPr id="448" name="Google Shape;448;p30"/>
          <p:cNvPicPr preferRelativeResize="0"/>
          <p:nvPr/>
        </p:nvPicPr>
        <p:blipFill>
          <a:blip r:embed="rId5">
            <a:alphaModFix/>
          </a:blip>
          <a:stretch>
            <a:fillRect/>
          </a:stretch>
        </p:blipFill>
        <p:spPr>
          <a:xfrm rot="5400000">
            <a:off x="4528175" y="5271033"/>
            <a:ext cx="809363" cy="809363"/>
          </a:xfrm>
          <a:prstGeom prst="rect">
            <a:avLst/>
          </a:prstGeom>
          <a:noFill/>
          <a:ln>
            <a:noFill/>
          </a:ln>
        </p:spPr>
      </p:pic>
      <p:sp>
        <p:nvSpPr>
          <p:cNvPr id="449" name="Google Shape;449;p30"/>
          <p:cNvSpPr txBox="1"/>
          <p:nvPr/>
        </p:nvSpPr>
        <p:spPr>
          <a:xfrm>
            <a:off x="5337550" y="5565300"/>
            <a:ext cx="2560500" cy="6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Verdana"/>
                <a:ea typeface="Verdana"/>
                <a:cs typeface="Verdana"/>
                <a:sym typeface="Verdana"/>
              </a:rPr>
              <a:t>Planning for instruction</a:t>
            </a:r>
            <a:endParaRPr b="1">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1"/>
          <p:cNvSpPr txBox="1">
            <a:spLocks noGrp="1"/>
          </p:cNvSpPr>
          <p:nvPr>
            <p:ph type="body" idx="1"/>
          </p:nvPr>
        </p:nvSpPr>
        <p:spPr>
          <a:xfrm>
            <a:off x="1087275" y="1757375"/>
            <a:ext cx="3092700" cy="824100"/>
          </a:xfrm>
          <a:prstGeom prst="rect">
            <a:avLst/>
          </a:prstGeom>
          <a:ln w="28575" cap="flat" cmpd="sng">
            <a:solidFill>
              <a:schemeClr val="accent2"/>
            </a:solidFill>
            <a:prstDash val="solid"/>
            <a:round/>
            <a:headEnd type="none" w="sm" len="sm"/>
            <a:tailEnd type="none" w="sm" len="sm"/>
          </a:ln>
        </p:spPr>
        <p:txBody>
          <a:bodyPr spcFirstLastPara="1" wrap="square" lIns="68575" tIns="34275" rIns="68575" bIns="34275" anchor="b" anchorCtr="0">
            <a:noAutofit/>
          </a:bodyPr>
          <a:lstStyle/>
          <a:p>
            <a:pPr marL="0" lvl="0" indent="0" algn="r" rtl="0">
              <a:spcBef>
                <a:spcPts val="800"/>
              </a:spcBef>
              <a:spcAft>
                <a:spcPts val="0"/>
              </a:spcAft>
              <a:buNone/>
            </a:pPr>
            <a:r>
              <a:rPr lang="en" sz="1700"/>
              <a:t>					Rockville High School</a:t>
            </a:r>
            <a:endParaRPr sz="1700"/>
          </a:p>
        </p:txBody>
      </p:sp>
      <p:sp>
        <p:nvSpPr>
          <p:cNvPr id="456" name="Google Shape;456;p31"/>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5</a:t>
            </a:fld>
            <a:endParaRPr/>
          </a:p>
        </p:txBody>
      </p:sp>
      <p:sp>
        <p:nvSpPr>
          <p:cNvPr id="457" name="Google Shape;457;p31"/>
          <p:cNvSpPr txBox="1"/>
          <p:nvPr/>
        </p:nvSpPr>
        <p:spPr>
          <a:xfrm>
            <a:off x="4113769" y="2705550"/>
            <a:ext cx="2647500" cy="411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58" name="Google Shape;458;p31"/>
          <p:cNvSpPr txBox="1">
            <a:spLocks noGrp="1"/>
          </p:cNvSpPr>
          <p:nvPr>
            <p:ph type="body" idx="2"/>
          </p:nvPr>
        </p:nvSpPr>
        <p:spPr>
          <a:xfrm>
            <a:off x="2517431" y="3023675"/>
            <a:ext cx="649500" cy="653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2700">
              <a:latin typeface="Comic Sans MS"/>
              <a:ea typeface="Comic Sans MS"/>
              <a:cs typeface="Comic Sans MS"/>
              <a:sym typeface="Comic Sans MS"/>
            </a:endParaRPr>
          </a:p>
          <a:p>
            <a:pPr marL="0" lvl="0" indent="0" algn="l" rtl="0">
              <a:spcBef>
                <a:spcPts val="800"/>
              </a:spcBef>
              <a:spcAft>
                <a:spcPts val="0"/>
              </a:spcAft>
              <a:buNone/>
            </a:pPr>
            <a:endParaRPr sz="800"/>
          </a:p>
        </p:txBody>
      </p:sp>
      <p:sp>
        <p:nvSpPr>
          <p:cNvPr id="459" name="Google Shape;459;p31"/>
          <p:cNvSpPr txBox="1">
            <a:spLocks noGrp="1"/>
          </p:cNvSpPr>
          <p:nvPr>
            <p:ph type="body" idx="3"/>
          </p:nvPr>
        </p:nvSpPr>
        <p:spPr>
          <a:xfrm>
            <a:off x="4843050" y="1700525"/>
            <a:ext cx="2918700" cy="1026300"/>
          </a:xfrm>
          <a:prstGeom prst="rect">
            <a:avLst/>
          </a:prstGeom>
          <a:ln w="28575" cap="flat" cmpd="sng">
            <a:solidFill>
              <a:schemeClr val="accent4"/>
            </a:solidFill>
            <a:prstDash val="solid"/>
            <a:round/>
            <a:headEnd type="none" w="sm" len="sm"/>
            <a:tailEnd type="none" w="sm" len="sm"/>
          </a:ln>
        </p:spPr>
        <p:txBody>
          <a:bodyPr spcFirstLastPara="1" wrap="square" lIns="68575" tIns="34275" rIns="68575" bIns="34275" anchor="b" anchorCtr="0">
            <a:noAutofit/>
          </a:bodyPr>
          <a:lstStyle/>
          <a:p>
            <a:pPr marL="1028700" lvl="0" indent="342900" algn="r" rtl="0">
              <a:spcBef>
                <a:spcPts val="800"/>
              </a:spcBef>
              <a:spcAft>
                <a:spcPts val="0"/>
              </a:spcAft>
              <a:buNone/>
            </a:pPr>
            <a:r>
              <a:rPr lang="en" sz="1700"/>
              <a:t>Farmland Elementary School </a:t>
            </a:r>
            <a:endParaRPr sz="1700"/>
          </a:p>
        </p:txBody>
      </p:sp>
      <p:sp>
        <p:nvSpPr>
          <p:cNvPr id="460" name="Google Shape;460;p31"/>
          <p:cNvSpPr txBox="1">
            <a:spLocks noGrp="1"/>
          </p:cNvSpPr>
          <p:nvPr>
            <p:ph type="body" idx="4"/>
          </p:nvPr>
        </p:nvSpPr>
        <p:spPr>
          <a:xfrm>
            <a:off x="6579788" y="2989625"/>
            <a:ext cx="575700" cy="72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30</a:t>
            </a:r>
            <a:endParaRPr/>
          </a:p>
        </p:txBody>
      </p:sp>
      <p:sp>
        <p:nvSpPr>
          <p:cNvPr id="461" name="Google Shape;461;p31"/>
          <p:cNvSpPr txBox="1">
            <a:spLocks noGrp="1"/>
          </p:cNvSpPr>
          <p:nvPr>
            <p:ph type="title"/>
          </p:nvPr>
        </p:nvSpPr>
        <p:spPr>
          <a:xfrm>
            <a:off x="226725" y="355375"/>
            <a:ext cx="8542500" cy="1231500"/>
          </a:xfrm>
          <a:prstGeom prst="rect">
            <a:avLst/>
          </a:prstGeom>
          <a:solidFill>
            <a:srgbClr val="B4A7D6"/>
          </a:solidFill>
        </p:spPr>
        <p:txBody>
          <a:bodyPr spcFirstLastPara="1" wrap="square" lIns="68575" tIns="34275" rIns="68575" bIns="34275" anchor="ctr" anchorCtr="0">
            <a:noAutofit/>
          </a:bodyPr>
          <a:lstStyle/>
          <a:p>
            <a:pPr marL="0" lvl="0" indent="0" algn="l" rtl="0">
              <a:spcBef>
                <a:spcPts val="0"/>
              </a:spcBef>
              <a:spcAft>
                <a:spcPts val="0"/>
              </a:spcAft>
              <a:buNone/>
            </a:pPr>
            <a:r>
              <a:rPr lang="en" sz="2700">
                <a:solidFill>
                  <a:srgbClr val="000000"/>
                </a:solidFill>
              </a:rPr>
              <a:t>Supporting More Schools </a:t>
            </a:r>
            <a:endParaRPr sz="2700">
              <a:solidFill>
                <a:srgbClr val="000000"/>
              </a:solidFill>
            </a:endParaRPr>
          </a:p>
        </p:txBody>
      </p:sp>
      <p:cxnSp>
        <p:nvCxnSpPr>
          <p:cNvPr id="462" name="Google Shape;462;p31"/>
          <p:cNvCxnSpPr/>
          <p:nvPr/>
        </p:nvCxnSpPr>
        <p:spPr>
          <a:xfrm flipH="1">
            <a:off x="1341356" y="1757000"/>
            <a:ext cx="444000" cy="3300"/>
          </a:xfrm>
          <a:prstGeom prst="straightConnector1">
            <a:avLst/>
          </a:prstGeom>
          <a:noFill/>
          <a:ln w="28575" cap="flat" cmpd="sng">
            <a:solidFill>
              <a:schemeClr val="accent5"/>
            </a:solidFill>
            <a:prstDash val="solid"/>
            <a:round/>
            <a:headEnd type="none" w="med" len="med"/>
            <a:tailEnd type="none" w="med" len="med"/>
          </a:ln>
        </p:spPr>
      </p:cxnSp>
      <p:sp>
        <p:nvSpPr>
          <p:cNvPr id="463" name="Google Shape;463;p31"/>
          <p:cNvSpPr txBox="1"/>
          <p:nvPr/>
        </p:nvSpPr>
        <p:spPr>
          <a:xfrm>
            <a:off x="6413513" y="2939125"/>
            <a:ext cx="2720400" cy="775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64" name="Google Shape;464;p31"/>
          <p:cNvSpPr txBox="1"/>
          <p:nvPr/>
        </p:nvSpPr>
        <p:spPr>
          <a:xfrm>
            <a:off x="7127213" y="3051125"/>
            <a:ext cx="911400" cy="597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Calibri"/>
                <a:ea typeface="Calibri"/>
                <a:cs typeface="Calibri"/>
                <a:sym typeface="Calibri"/>
              </a:rPr>
              <a:t>Total # of students enrolled in 3 LFI classes</a:t>
            </a:r>
            <a:endParaRPr sz="800">
              <a:latin typeface="Calibri"/>
              <a:ea typeface="Calibri"/>
              <a:cs typeface="Calibri"/>
              <a:sym typeface="Calibri"/>
            </a:endParaRPr>
          </a:p>
        </p:txBody>
      </p:sp>
      <p:sp>
        <p:nvSpPr>
          <p:cNvPr id="465" name="Google Shape;465;p31"/>
          <p:cNvSpPr txBox="1"/>
          <p:nvPr/>
        </p:nvSpPr>
        <p:spPr>
          <a:xfrm>
            <a:off x="5161519" y="4453275"/>
            <a:ext cx="3148200" cy="1026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4500">
              <a:latin typeface="Merriweather"/>
              <a:ea typeface="Merriweather"/>
              <a:cs typeface="Merriweather"/>
              <a:sym typeface="Merriweather"/>
            </a:endParaRPr>
          </a:p>
        </p:txBody>
      </p:sp>
      <p:sp>
        <p:nvSpPr>
          <p:cNvPr id="466" name="Google Shape;466;p31"/>
          <p:cNvSpPr txBox="1"/>
          <p:nvPr/>
        </p:nvSpPr>
        <p:spPr>
          <a:xfrm>
            <a:off x="5390025" y="4667475"/>
            <a:ext cx="2371800" cy="597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b="1">
                <a:latin typeface="Verdana"/>
                <a:ea typeface="Verdana"/>
                <a:cs typeface="Verdana"/>
                <a:sym typeface="Verdana"/>
              </a:rPr>
              <a:t>Systematic approach to including students from LFI in general education classes</a:t>
            </a:r>
            <a:endParaRPr sz="1100" b="1">
              <a:latin typeface="Verdana"/>
              <a:ea typeface="Verdana"/>
              <a:cs typeface="Verdana"/>
              <a:sym typeface="Verdana"/>
            </a:endParaRPr>
          </a:p>
        </p:txBody>
      </p:sp>
      <p:cxnSp>
        <p:nvCxnSpPr>
          <p:cNvPr id="467" name="Google Shape;467;p31"/>
          <p:cNvCxnSpPr/>
          <p:nvPr/>
        </p:nvCxnSpPr>
        <p:spPr>
          <a:xfrm flipH="1">
            <a:off x="4357191" y="2705550"/>
            <a:ext cx="14100" cy="3558000"/>
          </a:xfrm>
          <a:prstGeom prst="straightConnector1">
            <a:avLst/>
          </a:prstGeom>
          <a:noFill/>
          <a:ln w="9525" cap="flat" cmpd="sng">
            <a:solidFill>
              <a:schemeClr val="dk2"/>
            </a:solidFill>
            <a:prstDash val="solid"/>
            <a:round/>
            <a:headEnd type="none" w="med" len="med"/>
            <a:tailEnd type="none" w="med" len="med"/>
          </a:ln>
        </p:spPr>
      </p:cxnSp>
      <p:sp>
        <p:nvSpPr>
          <p:cNvPr id="468" name="Google Shape;468;p31"/>
          <p:cNvSpPr txBox="1"/>
          <p:nvPr/>
        </p:nvSpPr>
        <p:spPr>
          <a:xfrm>
            <a:off x="7309650" y="4298375"/>
            <a:ext cx="327600" cy="680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2700" b="1">
              <a:latin typeface="Georgia"/>
              <a:ea typeface="Georgia"/>
              <a:cs typeface="Georgia"/>
              <a:sym typeface="Georgia"/>
            </a:endParaRPr>
          </a:p>
        </p:txBody>
      </p:sp>
      <p:sp>
        <p:nvSpPr>
          <p:cNvPr id="469" name="Google Shape;469;p31"/>
          <p:cNvSpPr txBox="1"/>
          <p:nvPr/>
        </p:nvSpPr>
        <p:spPr>
          <a:xfrm>
            <a:off x="5048025" y="4453275"/>
            <a:ext cx="3055800" cy="1352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700">
              <a:latin typeface="Verdana"/>
              <a:ea typeface="Verdana"/>
              <a:cs typeface="Verdana"/>
              <a:sym typeface="Verdana"/>
            </a:endParaRPr>
          </a:p>
        </p:txBody>
      </p:sp>
      <p:sp>
        <p:nvSpPr>
          <p:cNvPr id="470" name="Google Shape;470;p31"/>
          <p:cNvSpPr txBox="1"/>
          <p:nvPr/>
        </p:nvSpPr>
        <p:spPr>
          <a:xfrm>
            <a:off x="6031463" y="5438300"/>
            <a:ext cx="354300" cy="5457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71" name="Google Shape;471;p31"/>
          <p:cNvSpPr txBox="1"/>
          <p:nvPr/>
        </p:nvSpPr>
        <p:spPr>
          <a:xfrm>
            <a:off x="4513556" y="3341800"/>
            <a:ext cx="426300" cy="680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700">
                <a:latin typeface="Droid Sans"/>
                <a:ea typeface="Droid Sans"/>
                <a:cs typeface="Droid Sans"/>
                <a:sym typeface="Droid Sans"/>
              </a:rPr>
              <a:t>2</a:t>
            </a:r>
            <a:endParaRPr sz="2700">
              <a:latin typeface="Droid Sans"/>
              <a:ea typeface="Droid Sans"/>
              <a:cs typeface="Droid Sans"/>
              <a:sym typeface="Droid Sans"/>
            </a:endParaRPr>
          </a:p>
        </p:txBody>
      </p:sp>
      <p:sp>
        <p:nvSpPr>
          <p:cNvPr id="472" name="Google Shape;472;p31"/>
          <p:cNvSpPr txBox="1"/>
          <p:nvPr/>
        </p:nvSpPr>
        <p:spPr>
          <a:xfrm>
            <a:off x="4876594" y="3507150"/>
            <a:ext cx="984900" cy="597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b="1">
                <a:latin typeface="Verdana"/>
                <a:ea typeface="Verdana"/>
                <a:cs typeface="Verdana"/>
                <a:sym typeface="Verdana"/>
              </a:rPr>
              <a:t>80% of the school Day</a:t>
            </a:r>
            <a:endParaRPr sz="800" b="1">
              <a:latin typeface="Verdana"/>
              <a:ea typeface="Verdana"/>
              <a:cs typeface="Verdana"/>
              <a:sym typeface="Verdana"/>
            </a:endParaRPr>
          </a:p>
        </p:txBody>
      </p:sp>
      <p:sp>
        <p:nvSpPr>
          <p:cNvPr id="473" name="Google Shape;473;p31"/>
          <p:cNvSpPr txBox="1"/>
          <p:nvPr/>
        </p:nvSpPr>
        <p:spPr>
          <a:xfrm>
            <a:off x="1362947" y="4004813"/>
            <a:ext cx="2115600" cy="680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Certified special education teachers supporting 2 US History and 2 Biology sections. </a:t>
            </a:r>
            <a:endParaRPr sz="800">
              <a:latin typeface="Verdana"/>
              <a:ea typeface="Verdana"/>
              <a:cs typeface="Verdana"/>
              <a:sym typeface="Verdana"/>
            </a:endParaRPr>
          </a:p>
        </p:txBody>
      </p:sp>
      <p:sp>
        <p:nvSpPr>
          <p:cNvPr id="474" name="Google Shape;474;p31"/>
          <p:cNvSpPr txBox="1"/>
          <p:nvPr/>
        </p:nvSpPr>
        <p:spPr>
          <a:xfrm>
            <a:off x="2517431" y="2852975"/>
            <a:ext cx="468300" cy="824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600" b="1">
                <a:latin typeface="Verdana"/>
                <a:ea typeface="Verdana"/>
                <a:cs typeface="Verdana"/>
                <a:sym typeface="Verdana"/>
              </a:rPr>
              <a:t>9</a:t>
            </a:r>
            <a:endParaRPr sz="3600" b="1">
              <a:latin typeface="Verdana"/>
              <a:ea typeface="Verdana"/>
              <a:cs typeface="Verdana"/>
              <a:sym typeface="Verdana"/>
            </a:endParaRPr>
          </a:p>
        </p:txBody>
      </p:sp>
      <p:sp>
        <p:nvSpPr>
          <p:cNvPr id="475" name="Google Shape;475;p31"/>
          <p:cNvSpPr txBox="1"/>
          <p:nvPr/>
        </p:nvSpPr>
        <p:spPr>
          <a:xfrm>
            <a:off x="2922019" y="2881913"/>
            <a:ext cx="1292700" cy="1026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900">
                <a:solidFill>
                  <a:schemeClr val="dk1"/>
                </a:solidFill>
                <a:latin typeface="Verdana"/>
                <a:ea typeface="Verdana"/>
                <a:cs typeface="Verdana"/>
                <a:sym typeface="Verdana"/>
              </a:rPr>
              <a:t>Students pursuing ALO  included in general education biology</a:t>
            </a:r>
            <a:r>
              <a:rPr lang="en" sz="700">
                <a:latin typeface="Verdana"/>
                <a:ea typeface="Verdana"/>
                <a:cs typeface="Verdana"/>
                <a:sym typeface="Verdana"/>
              </a:rPr>
              <a:t> </a:t>
            </a:r>
            <a:endParaRPr sz="700">
              <a:latin typeface="Verdana"/>
              <a:ea typeface="Verdana"/>
              <a:cs typeface="Verdana"/>
              <a:sym typeface="Verdana"/>
            </a:endParaRPr>
          </a:p>
        </p:txBody>
      </p:sp>
      <p:sp>
        <p:nvSpPr>
          <p:cNvPr id="476" name="Google Shape;476;p31"/>
          <p:cNvSpPr txBox="1"/>
          <p:nvPr/>
        </p:nvSpPr>
        <p:spPr>
          <a:xfrm>
            <a:off x="628650" y="3874925"/>
            <a:ext cx="1197900" cy="939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3600" b="1">
              <a:latin typeface="Caveat"/>
              <a:ea typeface="Caveat"/>
              <a:cs typeface="Caveat"/>
              <a:sym typeface="Caveat"/>
            </a:endParaRPr>
          </a:p>
        </p:txBody>
      </p:sp>
      <p:sp>
        <p:nvSpPr>
          <p:cNvPr id="477" name="Google Shape;477;p31"/>
          <p:cNvSpPr txBox="1"/>
          <p:nvPr/>
        </p:nvSpPr>
        <p:spPr>
          <a:xfrm>
            <a:off x="279450" y="2444125"/>
            <a:ext cx="444000" cy="824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600">
                <a:latin typeface="Lora"/>
                <a:ea typeface="Lora"/>
                <a:cs typeface="Lora"/>
                <a:sym typeface="Lora"/>
              </a:rPr>
              <a:t>9</a:t>
            </a:r>
            <a:endParaRPr sz="3600">
              <a:latin typeface="Lora"/>
              <a:ea typeface="Lora"/>
              <a:cs typeface="Lora"/>
              <a:sym typeface="Lora"/>
            </a:endParaRPr>
          </a:p>
        </p:txBody>
      </p:sp>
      <p:sp>
        <p:nvSpPr>
          <p:cNvPr id="478" name="Google Shape;478;p31"/>
          <p:cNvSpPr txBox="1"/>
          <p:nvPr/>
        </p:nvSpPr>
        <p:spPr>
          <a:xfrm>
            <a:off x="751931" y="2829963"/>
            <a:ext cx="1197900" cy="1026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900">
                <a:latin typeface="Verdana"/>
                <a:ea typeface="Verdana"/>
                <a:cs typeface="Verdana"/>
                <a:sym typeface="Verdana"/>
              </a:rPr>
              <a:t>Students pursuing ALO  included in general education US History </a:t>
            </a:r>
            <a:endParaRPr sz="900">
              <a:latin typeface="Verdana"/>
              <a:ea typeface="Verdana"/>
              <a:cs typeface="Verdana"/>
              <a:sym typeface="Verdana"/>
            </a:endParaRPr>
          </a:p>
        </p:txBody>
      </p:sp>
      <p:pic>
        <p:nvPicPr>
          <p:cNvPr id="479" name="Google Shape;479;p31"/>
          <p:cNvPicPr preferRelativeResize="0"/>
          <p:nvPr/>
        </p:nvPicPr>
        <p:blipFill>
          <a:blip r:embed="rId3">
            <a:alphaModFix/>
          </a:blip>
          <a:stretch>
            <a:fillRect/>
          </a:stretch>
        </p:blipFill>
        <p:spPr>
          <a:xfrm>
            <a:off x="1005581" y="1586875"/>
            <a:ext cx="1376756" cy="1014180"/>
          </a:xfrm>
          <a:prstGeom prst="rect">
            <a:avLst/>
          </a:prstGeom>
          <a:noFill/>
          <a:ln>
            <a:noFill/>
          </a:ln>
        </p:spPr>
      </p:pic>
      <p:pic>
        <p:nvPicPr>
          <p:cNvPr id="480" name="Google Shape;480;p31"/>
          <p:cNvPicPr preferRelativeResize="0"/>
          <p:nvPr/>
        </p:nvPicPr>
        <p:blipFill>
          <a:blip r:embed="rId4">
            <a:alphaModFix/>
          </a:blip>
          <a:stretch>
            <a:fillRect/>
          </a:stretch>
        </p:blipFill>
        <p:spPr>
          <a:xfrm>
            <a:off x="4400692" y="1240789"/>
            <a:ext cx="1826981" cy="1826981"/>
          </a:xfrm>
          <a:prstGeom prst="rect">
            <a:avLst/>
          </a:prstGeom>
          <a:noFill/>
          <a:ln>
            <a:noFill/>
          </a:ln>
        </p:spPr>
      </p:pic>
      <p:sp>
        <p:nvSpPr>
          <p:cNvPr id="481" name="Google Shape;481;p31"/>
          <p:cNvSpPr txBox="1"/>
          <p:nvPr/>
        </p:nvSpPr>
        <p:spPr>
          <a:xfrm>
            <a:off x="751931" y="3908525"/>
            <a:ext cx="524100" cy="643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3000">
                <a:latin typeface="Verdana"/>
                <a:ea typeface="Verdana"/>
                <a:cs typeface="Verdana"/>
                <a:sym typeface="Verdana"/>
              </a:rPr>
              <a:t>2</a:t>
            </a:r>
            <a:endParaRPr sz="3000">
              <a:latin typeface="Verdana"/>
              <a:ea typeface="Verdana"/>
              <a:cs typeface="Verdana"/>
              <a:sym typeface="Verdana"/>
            </a:endParaRPr>
          </a:p>
        </p:txBody>
      </p:sp>
      <p:sp>
        <p:nvSpPr>
          <p:cNvPr id="482" name="Google Shape;482;p31"/>
          <p:cNvSpPr txBox="1"/>
          <p:nvPr/>
        </p:nvSpPr>
        <p:spPr>
          <a:xfrm>
            <a:off x="475556" y="5421825"/>
            <a:ext cx="3890400" cy="6432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200" b="1">
                <a:latin typeface="Verdana"/>
                <a:ea typeface="Verdana"/>
                <a:cs typeface="Verdana"/>
                <a:sym typeface="Verdana"/>
              </a:rPr>
              <a:t>Focus on meaningful participation and skills for independence</a:t>
            </a:r>
            <a:endParaRPr sz="1200" b="1">
              <a:latin typeface="Verdana"/>
              <a:ea typeface="Verdana"/>
              <a:cs typeface="Verdana"/>
              <a:sym typeface="Verdana"/>
            </a:endParaRPr>
          </a:p>
        </p:txBody>
      </p:sp>
      <p:pic>
        <p:nvPicPr>
          <p:cNvPr id="483" name="Google Shape;483;p31"/>
          <p:cNvPicPr preferRelativeResize="0"/>
          <p:nvPr/>
        </p:nvPicPr>
        <p:blipFill>
          <a:blip r:embed="rId5">
            <a:alphaModFix/>
          </a:blip>
          <a:stretch>
            <a:fillRect/>
          </a:stretch>
        </p:blipFill>
        <p:spPr>
          <a:xfrm rot="5400000">
            <a:off x="78958" y="4518473"/>
            <a:ext cx="978938" cy="978938"/>
          </a:xfrm>
          <a:prstGeom prst="rect">
            <a:avLst/>
          </a:prstGeom>
          <a:noFill/>
          <a:ln>
            <a:noFill/>
          </a:ln>
        </p:spPr>
      </p:pic>
      <p:pic>
        <p:nvPicPr>
          <p:cNvPr id="484" name="Google Shape;484;p31"/>
          <p:cNvPicPr preferRelativeResize="0"/>
          <p:nvPr/>
        </p:nvPicPr>
        <p:blipFill>
          <a:blip r:embed="rId5">
            <a:alphaModFix/>
          </a:blip>
          <a:stretch>
            <a:fillRect/>
          </a:stretch>
        </p:blipFill>
        <p:spPr>
          <a:xfrm rot="4179113">
            <a:off x="4454250" y="4315581"/>
            <a:ext cx="911475" cy="91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2"/>
          <p:cNvSpPr txBox="1">
            <a:spLocks noGrp="1"/>
          </p:cNvSpPr>
          <p:nvPr>
            <p:ph type="title"/>
          </p:nvPr>
        </p:nvSpPr>
        <p:spPr>
          <a:xfrm>
            <a:off x="2340338" y="657900"/>
            <a:ext cx="4463400" cy="1029900"/>
          </a:xfrm>
          <a:prstGeom prst="rect">
            <a:avLst/>
          </a:prstGeom>
          <a:solidFill>
            <a:srgbClr val="B4A7D6"/>
          </a:solidFill>
        </p:spPr>
        <p:txBody>
          <a:bodyPr spcFirstLastPara="1" wrap="square" lIns="68575" tIns="34275" rIns="68575" bIns="34275" anchor="ctr" anchorCtr="0">
            <a:noAutofit/>
          </a:bodyPr>
          <a:lstStyle/>
          <a:p>
            <a:pPr marL="0" lvl="0" indent="0" algn="l" rtl="0">
              <a:spcBef>
                <a:spcPts val="0"/>
              </a:spcBef>
              <a:spcAft>
                <a:spcPts val="0"/>
              </a:spcAft>
              <a:buNone/>
            </a:pPr>
            <a:r>
              <a:rPr lang="en" sz="2700"/>
              <a:t>Barriers and Bridges</a:t>
            </a:r>
            <a:endParaRPr sz="2700"/>
          </a:p>
        </p:txBody>
      </p:sp>
      <p:sp>
        <p:nvSpPr>
          <p:cNvPr id="491" name="Google Shape;491;p32"/>
          <p:cNvSpPr txBox="1">
            <a:spLocks noGrp="1"/>
          </p:cNvSpPr>
          <p:nvPr>
            <p:ph type="body" idx="1"/>
          </p:nvPr>
        </p:nvSpPr>
        <p:spPr>
          <a:xfrm>
            <a:off x="358950" y="2731638"/>
            <a:ext cx="3868200" cy="955200"/>
          </a:xfrm>
          <a:prstGeom prst="rect">
            <a:avLst/>
          </a:prstGeom>
        </p:spPr>
        <p:txBody>
          <a:bodyPr spcFirstLastPara="1" wrap="square" lIns="68575" tIns="34275" rIns="68575" bIns="34275" anchor="t" anchorCtr="0">
            <a:noAutofit/>
          </a:bodyPr>
          <a:lstStyle/>
          <a:p>
            <a:pPr marL="342900" lvl="0" indent="-279400" algn="l" rtl="0">
              <a:lnSpc>
                <a:spcPct val="150000"/>
              </a:lnSpc>
              <a:spcBef>
                <a:spcPts val="800"/>
              </a:spcBef>
              <a:spcAft>
                <a:spcPts val="0"/>
              </a:spcAft>
              <a:buSzPts val="1800"/>
              <a:buChar char="➔"/>
            </a:pPr>
            <a:r>
              <a:rPr lang="en" sz="1800"/>
              <a:t>Creating Time for planning within an already packed day </a:t>
            </a:r>
            <a:endParaRPr sz="1800"/>
          </a:p>
          <a:p>
            <a:pPr marL="0" lvl="0" indent="0" algn="l" rtl="0">
              <a:spcBef>
                <a:spcPts val="800"/>
              </a:spcBef>
              <a:spcAft>
                <a:spcPts val="0"/>
              </a:spcAft>
              <a:buNone/>
            </a:pPr>
            <a:endParaRPr sz="1100"/>
          </a:p>
        </p:txBody>
      </p:sp>
      <p:sp>
        <p:nvSpPr>
          <p:cNvPr id="492" name="Google Shape;492;p32"/>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6</a:t>
            </a:fld>
            <a:endParaRPr/>
          </a:p>
        </p:txBody>
      </p:sp>
      <p:pic>
        <p:nvPicPr>
          <p:cNvPr id="493" name="Google Shape;493;p32"/>
          <p:cNvPicPr preferRelativeResize="0"/>
          <p:nvPr/>
        </p:nvPicPr>
        <p:blipFill>
          <a:blip r:embed="rId3">
            <a:alphaModFix/>
          </a:blip>
          <a:stretch>
            <a:fillRect/>
          </a:stretch>
        </p:blipFill>
        <p:spPr>
          <a:xfrm>
            <a:off x="358950" y="311550"/>
            <a:ext cx="1842037" cy="1890200"/>
          </a:xfrm>
          <a:prstGeom prst="rect">
            <a:avLst/>
          </a:prstGeom>
          <a:noFill/>
          <a:ln w="9525" cap="flat" cmpd="sng">
            <a:solidFill>
              <a:schemeClr val="dk2"/>
            </a:solidFill>
            <a:prstDash val="solid"/>
            <a:round/>
            <a:headEnd type="none" w="sm" len="sm"/>
            <a:tailEnd type="none" w="sm" len="sm"/>
          </a:ln>
        </p:spPr>
      </p:pic>
      <p:pic>
        <p:nvPicPr>
          <p:cNvPr id="494" name="Google Shape;494;p32"/>
          <p:cNvPicPr preferRelativeResize="0"/>
          <p:nvPr/>
        </p:nvPicPr>
        <p:blipFill>
          <a:blip r:embed="rId4">
            <a:alphaModFix/>
          </a:blip>
          <a:stretch>
            <a:fillRect/>
          </a:stretch>
        </p:blipFill>
        <p:spPr>
          <a:xfrm>
            <a:off x="6999712" y="311538"/>
            <a:ext cx="1842037" cy="1959875"/>
          </a:xfrm>
          <a:prstGeom prst="rect">
            <a:avLst/>
          </a:prstGeom>
          <a:noFill/>
          <a:ln w="9525" cap="flat" cmpd="sng">
            <a:solidFill>
              <a:schemeClr val="dk2"/>
            </a:solidFill>
            <a:prstDash val="solid"/>
            <a:round/>
            <a:headEnd type="none" w="sm" len="sm"/>
            <a:tailEnd type="none" w="sm" len="sm"/>
          </a:ln>
        </p:spPr>
      </p:pic>
      <p:sp>
        <p:nvSpPr>
          <p:cNvPr id="495" name="Google Shape;495;p32"/>
          <p:cNvSpPr txBox="1"/>
          <p:nvPr/>
        </p:nvSpPr>
        <p:spPr>
          <a:xfrm>
            <a:off x="5946431" y="2944475"/>
            <a:ext cx="27204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496" name="Google Shape;496;p32"/>
          <p:cNvSpPr txBox="1"/>
          <p:nvPr/>
        </p:nvSpPr>
        <p:spPr>
          <a:xfrm>
            <a:off x="4869563" y="2657525"/>
            <a:ext cx="4199100" cy="740400"/>
          </a:xfrm>
          <a:prstGeom prst="rect">
            <a:avLst/>
          </a:prstGeom>
          <a:noFill/>
          <a:ln>
            <a:noFill/>
          </a:ln>
        </p:spPr>
        <p:txBody>
          <a:bodyPr spcFirstLastPara="1" wrap="square" lIns="68575" tIns="68575" rIns="68575" bIns="68575" anchor="t" anchorCtr="0">
            <a:noAutofit/>
          </a:bodyPr>
          <a:lstStyle/>
          <a:p>
            <a:pPr marL="342900" lvl="0" indent="-279400" algn="l" rtl="0">
              <a:lnSpc>
                <a:spcPct val="150000"/>
              </a:lnSpc>
              <a:spcBef>
                <a:spcPts val="800"/>
              </a:spcBef>
              <a:spcAft>
                <a:spcPts val="0"/>
              </a:spcAft>
              <a:buClr>
                <a:schemeClr val="dk1"/>
              </a:buClr>
              <a:buSzPts val="1800"/>
              <a:buFont typeface="Verdana"/>
              <a:buChar char="➔"/>
            </a:pPr>
            <a:r>
              <a:rPr lang="en" sz="1800">
                <a:solidFill>
                  <a:schemeClr val="dk1"/>
                </a:solidFill>
                <a:latin typeface="Verdana"/>
                <a:ea typeface="Verdana"/>
                <a:cs typeface="Verdana"/>
                <a:sym typeface="Verdana"/>
              </a:rPr>
              <a:t>Leveraging staff and student strengths </a:t>
            </a:r>
            <a:endParaRPr sz="1800">
              <a:solidFill>
                <a:schemeClr val="dk1"/>
              </a:solidFill>
              <a:latin typeface="Verdana"/>
              <a:ea typeface="Verdana"/>
              <a:cs typeface="Verdana"/>
              <a:sym typeface="Verdana"/>
            </a:endParaRPr>
          </a:p>
          <a:p>
            <a:pPr marL="0" lvl="0" indent="0" algn="l" rtl="0">
              <a:lnSpc>
                <a:spcPct val="150000"/>
              </a:lnSpc>
              <a:spcBef>
                <a:spcPts val="800"/>
              </a:spcBef>
              <a:spcAft>
                <a:spcPts val="0"/>
              </a:spcAft>
              <a:buClr>
                <a:schemeClr val="dk1"/>
              </a:buClr>
              <a:buSzPts val="800"/>
              <a:buFont typeface="Arial"/>
              <a:buNone/>
            </a:pPr>
            <a:endParaRPr sz="1400">
              <a:solidFill>
                <a:schemeClr val="dk1"/>
              </a:solidFill>
              <a:latin typeface="Verdana"/>
              <a:ea typeface="Verdana"/>
              <a:cs typeface="Verdana"/>
              <a:sym typeface="Verdana"/>
            </a:endParaRPr>
          </a:p>
          <a:p>
            <a:pPr marL="342900" lvl="0" indent="0" algn="l" rtl="0">
              <a:lnSpc>
                <a:spcPct val="150000"/>
              </a:lnSpc>
              <a:spcBef>
                <a:spcPts val="800"/>
              </a:spcBef>
              <a:spcAft>
                <a:spcPts val="0"/>
              </a:spcAft>
              <a:buClr>
                <a:schemeClr val="dk1"/>
              </a:buClr>
              <a:buSzPts val="800"/>
              <a:buFont typeface="Arial"/>
              <a:buNone/>
            </a:pPr>
            <a:endParaRPr sz="1400">
              <a:solidFill>
                <a:schemeClr val="dk1"/>
              </a:solidFill>
              <a:latin typeface="Verdana"/>
              <a:ea typeface="Verdana"/>
              <a:cs typeface="Verdana"/>
              <a:sym typeface="Verdana"/>
            </a:endParaRPr>
          </a:p>
          <a:p>
            <a:pPr marL="0" lvl="0" indent="0" algn="l" rtl="0">
              <a:lnSpc>
                <a:spcPct val="90000"/>
              </a:lnSpc>
              <a:spcBef>
                <a:spcPts val="800"/>
              </a:spcBef>
              <a:spcAft>
                <a:spcPts val="0"/>
              </a:spcAft>
              <a:buClr>
                <a:schemeClr val="dk1"/>
              </a:buClr>
              <a:buSzPts val="800"/>
              <a:buFont typeface="Arial"/>
              <a:buNone/>
            </a:pPr>
            <a:endParaRPr sz="1400">
              <a:solidFill>
                <a:schemeClr val="dk1"/>
              </a:solidFill>
              <a:latin typeface="Verdana"/>
              <a:ea typeface="Verdana"/>
              <a:cs typeface="Verdana"/>
              <a:sym typeface="Verdana"/>
            </a:endParaRPr>
          </a:p>
          <a:p>
            <a:pPr marL="0" lvl="0" indent="0" algn="l" rtl="0">
              <a:spcBef>
                <a:spcPts val="0"/>
              </a:spcBef>
              <a:spcAft>
                <a:spcPts val="0"/>
              </a:spcAft>
              <a:buNone/>
            </a:pPr>
            <a:endParaRPr sz="1100">
              <a:latin typeface="Verdana"/>
              <a:ea typeface="Verdana"/>
              <a:cs typeface="Verdana"/>
              <a:sym typeface="Verdana"/>
            </a:endParaRPr>
          </a:p>
        </p:txBody>
      </p:sp>
      <p:sp>
        <p:nvSpPr>
          <p:cNvPr id="497" name="Google Shape;497;p32"/>
          <p:cNvSpPr txBox="1"/>
          <p:nvPr/>
        </p:nvSpPr>
        <p:spPr>
          <a:xfrm>
            <a:off x="358950" y="4040825"/>
            <a:ext cx="4463400" cy="1233900"/>
          </a:xfrm>
          <a:prstGeom prst="rect">
            <a:avLst/>
          </a:prstGeom>
          <a:noFill/>
          <a:ln>
            <a:noFill/>
          </a:ln>
        </p:spPr>
        <p:txBody>
          <a:bodyPr spcFirstLastPara="1" wrap="square" lIns="68575" tIns="68575" rIns="68575" bIns="68575" anchor="t" anchorCtr="0">
            <a:noAutofit/>
          </a:bodyPr>
          <a:lstStyle/>
          <a:p>
            <a:pPr marL="342900" lvl="0" indent="-279400" algn="l" rtl="0">
              <a:lnSpc>
                <a:spcPct val="100000"/>
              </a:lnSpc>
              <a:spcBef>
                <a:spcPts val="800"/>
              </a:spcBef>
              <a:spcAft>
                <a:spcPts val="0"/>
              </a:spcAft>
              <a:buClr>
                <a:schemeClr val="dk1"/>
              </a:buClr>
              <a:buSzPts val="1800"/>
              <a:buChar char="➔"/>
            </a:pPr>
            <a:r>
              <a:rPr lang="en" sz="1800">
                <a:solidFill>
                  <a:schemeClr val="dk1"/>
                </a:solidFill>
                <a:latin typeface="Verdana"/>
                <a:ea typeface="Verdana"/>
                <a:cs typeface="Verdana"/>
                <a:sym typeface="Verdana"/>
              </a:rPr>
              <a:t>Balancing competing initiatives: </a:t>
            </a:r>
            <a:endParaRPr sz="1800">
              <a:solidFill>
                <a:schemeClr val="dk1"/>
              </a:solidFill>
              <a:latin typeface="Verdana"/>
              <a:ea typeface="Verdana"/>
              <a:cs typeface="Verdana"/>
              <a:sym typeface="Verdana"/>
            </a:endParaRPr>
          </a:p>
          <a:p>
            <a:pPr marL="342900" lvl="0" indent="0" algn="l" rtl="0">
              <a:lnSpc>
                <a:spcPct val="100000"/>
              </a:lnSpc>
              <a:spcBef>
                <a:spcPts val="800"/>
              </a:spcBef>
              <a:spcAft>
                <a:spcPts val="0"/>
              </a:spcAft>
              <a:buNone/>
            </a:pPr>
            <a:r>
              <a:rPr lang="en" sz="1800">
                <a:solidFill>
                  <a:schemeClr val="dk1"/>
                </a:solidFill>
                <a:latin typeface="Verdana"/>
                <a:ea typeface="Verdana"/>
                <a:cs typeface="Verdana"/>
                <a:sym typeface="Verdana"/>
              </a:rPr>
              <a:t>New Language Arts Curriculum with a large dedicated block of time</a:t>
            </a:r>
            <a:endParaRPr sz="1800">
              <a:solidFill>
                <a:schemeClr val="dk1"/>
              </a:solidFill>
              <a:latin typeface="Verdana"/>
              <a:ea typeface="Verdana"/>
              <a:cs typeface="Verdana"/>
              <a:sym typeface="Verdana"/>
            </a:endParaRPr>
          </a:p>
          <a:p>
            <a:pPr marL="0" lvl="0" indent="0" algn="l" rtl="0">
              <a:spcBef>
                <a:spcPts val="0"/>
              </a:spcBef>
              <a:spcAft>
                <a:spcPts val="0"/>
              </a:spcAft>
              <a:buNone/>
            </a:pPr>
            <a:endParaRPr sz="1400">
              <a:latin typeface="Verdana"/>
              <a:ea typeface="Verdana"/>
              <a:cs typeface="Verdana"/>
              <a:sym typeface="Verdana"/>
            </a:endParaRPr>
          </a:p>
        </p:txBody>
      </p:sp>
      <p:sp>
        <p:nvSpPr>
          <p:cNvPr id="498" name="Google Shape;498;p32"/>
          <p:cNvSpPr txBox="1"/>
          <p:nvPr/>
        </p:nvSpPr>
        <p:spPr>
          <a:xfrm>
            <a:off x="4841213" y="4040825"/>
            <a:ext cx="4255500" cy="423300"/>
          </a:xfrm>
          <a:prstGeom prst="rect">
            <a:avLst/>
          </a:prstGeom>
          <a:noFill/>
          <a:ln>
            <a:noFill/>
          </a:ln>
        </p:spPr>
        <p:txBody>
          <a:bodyPr spcFirstLastPara="1" wrap="square" lIns="68575" tIns="68575" rIns="68575" bIns="68575" anchor="t" anchorCtr="0">
            <a:noAutofit/>
          </a:bodyPr>
          <a:lstStyle/>
          <a:p>
            <a:pPr marL="342900" lvl="0" indent="-279400" algn="l" rtl="0">
              <a:lnSpc>
                <a:spcPct val="150000"/>
              </a:lnSpc>
              <a:spcBef>
                <a:spcPts val="800"/>
              </a:spcBef>
              <a:spcAft>
                <a:spcPts val="0"/>
              </a:spcAft>
              <a:buClr>
                <a:schemeClr val="dk1"/>
              </a:buClr>
              <a:buSzPts val="1800"/>
              <a:buFont typeface="Verdana"/>
              <a:buChar char="➔"/>
            </a:pPr>
            <a:r>
              <a:rPr lang="en" sz="1800">
                <a:solidFill>
                  <a:schemeClr val="dk1"/>
                </a:solidFill>
                <a:latin typeface="Verdana"/>
                <a:ea typeface="Verdana"/>
                <a:cs typeface="Verdana"/>
                <a:sym typeface="Verdana"/>
              </a:rPr>
              <a:t>Tie into existing structures and processes</a:t>
            </a:r>
            <a:endParaRPr sz="1800">
              <a:solidFill>
                <a:schemeClr val="dk1"/>
              </a:solidFill>
              <a:latin typeface="Verdana"/>
              <a:ea typeface="Verdana"/>
              <a:cs typeface="Verdana"/>
              <a:sym typeface="Verdana"/>
            </a:endParaRPr>
          </a:p>
          <a:p>
            <a:pPr marL="0" lvl="0" indent="0" algn="l" rtl="0">
              <a:spcBef>
                <a:spcPts val="0"/>
              </a:spcBef>
              <a:spcAft>
                <a:spcPts val="0"/>
              </a:spcAft>
              <a:buNone/>
            </a:pPr>
            <a:endParaRPr sz="11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3"/>
          <p:cNvSpPr txBox="1">
            <a:spLocks noGrp="1"/>
          </p:cNvSpPr>
          <p:nvPr>
            <p:ph type="title"/>
          </p:nvPr>
        </p:nvSpPr>
        <p:spPr>
          <a:xfrm>
            <a:off x="72469" y="285425"/>
            <a:ext cx="8546100" cy="518100"/>
          </a:xfrm>
          <a:prstGeom prst="rect">
            <a:avLst/>
          </a:prstGeom>
          <a:solidFill>
            <a:srgbClr val="B4A7D6"/>
          </a:solidFill>
        </p:spPr>
        <p:txBody>
          <a:bodyPr spcFirstLastPara="1" wrap="square" lIns="68575" tIns="34275" rIns="68575" bIns="34275" anchor="ctr" anchorCtr="0">
            <a:noAutofit/>
          </a:bodyPr>
          <a:lstStyle/>
          <a:p>
            <a:pPr marL="0" lvl="0" indent="0" algn="l" rtl="0">
              <a:spcBef>
                <a:spcPts val="0"/>
              </a:spcBef>
              <a:spcAft>
                <a:spcPts val="0"/>
              </a:spcAft>
              <a:buNone/>
            </a:pPr>
            <a:r>
              <a:rPr lang="en" sz="2300"/>
              <a:t> Curriculum Modification and Collaboration</a:t>
            </a:r>
            <a:endParaRPr sz="2300"/>
          </a:p>
        </p:txBody>
      </p:sp>
      <p:sp>
        <p:nvSpPr>
          <p:cNvPr id="505" name="Google Shape;505;p33"/>
          <p:cNvSpPr txBox="1">
            <a:spLocks noGrp="1"/>
          </p:cNvSpPr>
          <p:nvPr>
            <p:ph type="body" idx="1"/>
          </p:nvPr>
        </p:nvSpPr>
        <p:spPr>
          <a:xfrm>
            <a:off x="98175" y="956475"/>
            <a:ext cx="7550400" cy="7692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Clr>
                <a:schemeClr val="dk1"/>
              </a:buClr>
              <a:buSzPts val="800"/>
              <a:buFont typeface="Arial"/>
              <a:buNone/>
            </a:pPr>
            <a:r>
              <a:rPr lang="en" sz="1400" b="1"/>
              <a:t>Meaningful student engagement through modifying curriculum resources to align with content delivered in the general education classrooms.  </a:t>
            </a:r>
            <a:endParaRPr sz="1400" b="1"/>
          </a:p>
          <a:p>
            <a:pPr marL="0" lvl="0" indent="0" algn="l" rtl="0">
              <a:spcBef>
                <a:spcPts val="800"/>
              </a:spcBef>
              <a:spcAft>
                <a:spcPts val="0"/>
              </a:spcAft>
              <a:buNone/>
            </a:pPr>
            <a:endParaRPr/>
          </a:p>
        </p:txBody>
      </p:sp>
      <p:sp>
        <p:nvSpPr>
          <p:cNvPr id="506" name="Google Shape;506;p33"/>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7</a:t>
            </a:fld>
            <a:endParaRPr/>
          </a:p>
        </p:txBody>
      </p:sp>
      <p:sp>
        <p:nvSpPr>
          <p:cNvPr id="507" name="Google Shape;507;p33"/>
          <p:cNvSpPr txBox="1"/>
          <p:nvPr/>
        </p:nvSpPr>
        <p:spPr>
          <a:xfrm>
            <a:off x="4789256" y="6434075"/>
            <a:ext cx="2449500" cy="10332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800"/>
              </a:spcBef>
              <a:spcAft>
                <a:spcPts val="0"/>
              </a:spcAft>
              <a:buNone/>
            </a:pPr>
            <a:endParaRPr sz="1100">
              <a:solidFill>
                <a:schemeClr val="dk1"/>
              </a:solidFill>
              <a:latin typeface="Verdana"/>
              <a:ea typeface="Verdana"/>
              <a:cs typeface="Verdana"/>
              <a:sym typeface="Verdana"/>
            </a:endParaRPr>
          </a:p>
        </p:txBody>
      </p:sp>
      <p:sp>
        <p:nvSpPr>
          <p:cNvPr id="508" name="Google Shape;508;p33"/>
          <p:cNvSpPr txBox="1"/>
          <p:nvPr/>
        </p:nvSpPr>
        <p:spPr>
          <a:xfrm>
            <a:off x="721650" y="2083750"/>
            <a:ext cx="2647500" cy="411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509" name="Google Shape;509;p33"/>
          <p:cNvSpPr/>
          <p:nvPr/>
        </p:nvSpPr>
        <p:spPr>
          <a:xfrm>
            <a:off x="217256" y="2083750"/>
            <a:ext cx="2990400" cy="769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r>
              <a:rPr lang="en" sz="1100" b="1"/>
              <a:t>            </a:t>
            </a:r>
            <a:endParaRPr sz="1100" b="1"/>
          </a:p>
        </p:txBody>
      </p:sp>
      <p:sp>
        <p:nvSpPr>
          <p:cNvPr id="510" name="Google Shape;510;p33"/>
          <p:cNvSpPr/>
          <p:nvPr/>
        </p:nvSpPr>
        <p:spPr>
          <a:xfrm>
            <a:off x="3413175" y="2083751"/>
            <a:ext cx="2403900" cy="3637200"/>
          </a:xfrm>
          <a:prstGeom prst="roundRect">
            <a:avLst>
              <a:gd name="adj" fmla="val 16667"/>
            </a:avLst>
          </a:prstGeom>
          <a:noFill/>
          <a:ln w="28575" cap="flat" cmpd="sng">
            <a:solidFill>
              <a:schemeClr val="accent5"/>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11" name="Google Shape;511;p33"/>
          <p:cNvSpPr txBox="1"/>
          <p:nvPr/>
        </p:nvSpPr>
        <p:spPr>
          <a:xfrm>
            <a:off x="3791325" y="4777675"/>
            <a:ext cx="1392000" cy="411900"/>
          </a:xfrm>
          <a:prstGeom prst="rect">
            <a:avLst/>
          </a:prstGeom>
          <a:solidFill>
            <a:srgbClr val="4A86E8"/>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rgbClr val="FFFFFF"/>
                </a:solidFill>
                <a:latin typeface="Verdana"/>
                <a:ea typeface="Verdana"/>
                <a:cs typeface="Verdana"/>
                <a:sym typeface="Verdana"/>
              </a:rPr>
              <a:t>Curriculum Offices</a:t>
            </a:r>
            <a:endParaRPr sz="1100">
              <a:solidFill>
                <a:srgbClr val="FFFFFF"/>
              </a:solidFill>
              <a:latin typeface="Verdana"/>
              <a:ea typeface="Verdana"/>
              <a:cs typeface="Verdana"/>
              <a:sym typeface="Verdana"/>
            </a:endParaRPr>
          </a:p>
        </p:txBody>
      </p:sp>
      <p:pic>
        <p:nvPicPr>
          <p:cNvPr id="512" name="Google Shape;512;p33"/>
          <p:cNvPicPr preferRelativeResize="0"/>
          <p:nvPr/>
        </p:nvPicPr>
        <p:blipFill>
          <a:blip r:embed="rId3">
            <a:alphaModFix/>
          </a:blip>
          <a:stretch>
            <a:fillRect/>
          </a:stretch>
        </p:blipFill>
        <p:spPr>
          <a:xfrm>
            <a:off x="3490725" y="3737685"/>
            <a:ext cx="1392075" cy="633844"/>
          </a:xfrm>
          <a:prstGeom prst="rect">
            <a:avLst/>
          </a:prstGeom>
          <a:noFill/>
          <a:ln w="28575" cap="flat" cmpd="sng">
            <a:solidFill>
              <a:schemeClr val="accent5"/>
            </a:solidFill>
            <a:prstDash val="solid"/>
            <a:round/>
            <a:headEnd type="none" w="sm" len="sm"/>
            <a:tailEnd type="none" w="sm" len="sm"/>
          </a:ln>
        </p:spPr>
      </p:pic>
      <p:pic>
        <p:nvPicPr>
          <p:cNvPr id="513" name="Google Shape;513;p33"/>
          <p:cNvPicPr preferRelativeResize="0"/>
          <p:nvPr/>
        </p:nvPicPr>
        <p:blipFill>
          <a:blip r:embed="rId4">
            <a:alphaModFix/>
          </a:blip>
          <a:stretch>
            <a:fillRect/>
          </a:stretch>
        </p:blipFill>
        <p:spPr>
          <a:xfrm>
            <a:off x="4019475" y="1758700"/>
            <a:ext cx="1191394" cy="805000"/>
          </a:xfrm>
          <a:prstGeom prst="rect">
            <a:avLst/>
          </a:prstGeom>
          <a:noFill/>
          <a:ln>
            <a:noFill/>
          </a:ln>
        </p:spPr>
      </p:pic>
      <p:sp>
        <p:nvSpPr>
          <p:cNvPr id="514" name="Google Shape;514;p33"/>
          <p:cNvSpPr txBox="1"/>
          <p:nvPr/>
        </p:nvSpPr>
        <p:spPr>
          <a:xfrm>
            <a:off x="3477731" y="2596725"/>
            <a:ext cx="1735500" cy="630300"/>
          </a:xfrm>
          <a:prstGeom prst="rect">
            <a:avLst/>
          </a:prstGeom>
          <a:solidFill>
            <a:schemeClr val="accent5"/>
          </a:solid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n" sz="1100">
                <a:solidFill>
                  <a:srgbClr val="FFFFFF"/>
                </a:solidFill>
                <a:latin typeface="Verdana"/>
                <a:ea typeface="Verdana"/>
                <a:cs typeface="Verdana"/>
                <a:sym typeface="Verdana"/>
              </a:rPr>
              <a:t>Department of Special Education Services</a:t>
            </a:r>
            <a:endParaRPr sz="1100">
              <a:solidFill>
                <a:srgbClr val="FFFFFF"/>
              </a:solidFill>
              <a:latin typeface="Verdana"/>
              <a:ea typeface="Verdana"/>
              <a:cs typeface="Verdana"/>
              <a:sym typeface="Verdana"/>
            </a:endParaRPr>
          </a:p>
        </p:txBody>
      </p:sp>
      <p:sp>
        <p:nvSpPr>
          <p:cNvPr id="515" name="Google Shape;515;p33"/>
          <p:cNvSpPr/>
          <p:nvPr/>
        </p:nvSpPr>
        <p:spPr>
          <a:xfrm>
            <a:off x="6074325" y="2066650"/>
            <a:ext cx="2781300" cy="15357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16" name="Google Shape;516;p33"/>
          <p:cNvPicPr preferRelativeResize="0"/>
          <p:nvPr/>
        </p:nvPicPr>
        <p:blipFill rotWithShape="1">
          <a:blip r:embed="rId5">
            <a:alphaModFix/>
          </a:blip>
          <a:srcRect l="14325" t="18693" r="13503" b="16803"/>
          <a:stretch/>
        </p:blipFill>
        <p:spPr>
          <a:xfrm>
            <a:off x="4556906" y="3163150"/>
            <a:ext cx="1121215" cy="1015063"/>
          </a:xfrm>
          <a:prstGeom prst="rect">
            <a:avLst/>
          </a:prstGeom>
          <a:noFill/>
          <a:ln w="28575" cap="flat" cmpd="sng">
            <a:solidFill>
              <a:schemeClr val="accent5"/>
            </a:solidFill>
            <a:prstDash val="solid"/>
            <a:round/>
            <a:headEnd type="none" w="sm" len="sm"/>
            <a:tailEnd type="none" w="sm" len="sm"/>
          </a:ln>
        </p:spPr>
      </p:pic>
      <p:sp>
        <p:nvSpPr>
          <p:cNvPr id="517" name="Google Shape;517;p33"/>
          <p:cNvSpPr txBox="1"/>
          <p:nvPr/>
        </p:nvSpPr>
        <p:spPr>
          <a:xfrm>
            <a:off x="6156563" y="2385224"/>
            <a:ext cx="2105400" cy="1151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b="1">
                <a:latin typeface="Verdana"/>
                <a:ea typeface="Verdana"/>
                <a:cs typeface="Verdana"/>
                <a:sym typeface="Verdana"/>
              </a:rPr>
              <a:t>ALO Multi-Department Professional Development with</a:t>
            </a:r>
            <a:endParaRPr sz="800" b="1">
              <a:latin typeface="Verdana"/>
              <a:ea typeface="Verdana"/>
              <a:cs typeface="Verdana"/>
              <a:sym typeface="Verdana"/>
            </a:endParaRPr>
          </a:p>
          <a:p>
            <a:pPr marL="0" lvl="0" indent="0" algn="l" rtl="0">
              <a:spcBef>
                <a:spcPts val="0"/>
              </a:spcBef>
              <a:spcAft>
                <a:spcPts val="0"/>
              </a:spcAft>
              <a:buNone/>
            </a:pPr>
            <a:r>
              <a:rPr lang="en" sz="800" b="1">
                <a:latin typeface="Verdana"/>
                <a:ea typeface="Verdana"/>
                <a:cs typeface="Verdana"/>
                <a:sym typeface="Verdana"/>
              </a:rPr>
              <a:t>Collaboration Time to Source and Modify Materials</a:t>
            </a:r>
            <a:endParaRPr sz="800" b="1">
              <a:latin typeface="Verdana"/>
              <a:ea typeface="Verdana"/>
              <a:cs typeface="Verdana"/>
              <a:sym typeface="Verdana"/>
            </a:endParaRPr>
          </a:p>
          <a:p>
            <a:pPr marL="0" lvl="0" indent="0" algn="l" rtl="0">
              <a:spcBef>
                <a:spcPts val="0"/>
              </a:spcBef>
              <a:spcAft>
                <a:spcPts val="0"/>
              </a:spcAft>
              <a:buNone/>
            </a:pPr>
            <a:endParaRPr sz="800" b="1">
              <a:latin typeface="Verdana"/>
              <a:ea typeface="Verdana"/>
              <a:cs typeface="Verdana"/>
              <a:sym typeface="Verdana"/>
            </a:endParaRPr>
          </a:p>
          <a:p>
            <a:pPr marL="0" lvl="0" indent="0" algn="l" rtl="0">
              <a:spcBef>
                <a:spcPts val="0"/>
              </a:spcBef>
              <a:spcAft>
                <a:spcPts val="0"/>
              </a:spcAft>
              <a:buNone/>
            </a:pPr>
            <a:r>
              <a:rPr lang="en" sz="600">
                <a:latin typeface="Verdana"/>
                <a:ea typeface="Verdana"/>
                <a:cs typeface="Verdana"/>
                <a:sym typeface="Verdana"/>
              </a:rPr>
              <a:t>District Instructional Specialist, TIES, CJMS Staff</a:t>
            </a:r>
            <a:endParaRPr sz="600">
              <a:latin typeface="Verdana"/>
              <a:ea typeface="Verdana"/>
              <a:cs typeface="Verdana"/>
              <a:sym typeface="Verdana"/>
            </a:endParaRPr>
          </a:p>
          <a:p>
            <a:pPr marL="0" lvl="0" indent="0" algn="l" rtl="0">
              <a:spcBef>
                <a:spcPts val="0"/>
              </a:spcBef>
              <a:spcAft>
                <a:spcPts val="0"/>
              </a:spcAft>
              <a:buNone/>
            </a:pPr>
            <a:r>
              <a:rPr lang="en" sz="600">
                <a:latin typeface="Verdana"/>
                <a:ea typeface="Verdana"/>
                <a:cs typeface="Verdana"/>
                <a:sym typeface="Verdana"/>
              </a:rPr>
              <a:t>General and Special Educators</a:t>
            </a:r>
            <a:endParaRPr sz="600">
              <a:latin typeface="Verdana"/>
              <a:ea typeface="Verdana"/>
              <a:cs typeface="Verdana"/>
              <a:sym typeface="Verdana"/>
            </a:endParaRPr>
          </a:p>
          <a:p>
            <a:pPr marL="0" lvl="0" indent="0" algn="l" rtl="0">
              <a:spcBef>
                <a:spcPts val="0"/>
              </a:spcBef>
              <a:spcAft>
                <a:spcPts val="0"/>
              </a:spcAft>
              <a:buNone/>
            </a:pPr>
            <a:endParaRPr sz="600">
              <a:latin typeface="Verdana"/>
              <a:ea typeface="Verdana"/>
              <a:cs typeface="Verdana"/>
              <a:sym typeface="Verdana"/>
            </a:endParaRPr>
          </a:p>
          <a:p>
            <a:pPr marL="685800" lvl="0" indent="0" algn="l" rtl="0">
              <a:spcBef>
                <a:spcPts val="0"/>
              </a:spcBef>
              <a:spcAft>
                <a:spcPts val="0"/>
              </a:spcAft>
              <a:buNone/>
            </a:pPr>
            <a:endParaRPr sz="600">
              <a:latin typeface="Verdana"/>
              <a:ea typeface="Verdana"/>
              <a:cs typeface="Verdana"/>
              <a:sym typeface="Verdana"/>
            </a:endParaRPr>
          </a:p>
          <a:p>
            <a:pPr marL="0" lvl="0" indent="0" algn="l" rtl="0">
              <a:spcBef>
                <a:spcPts val="0"/>
              </a:spcBef>
              <a:spcAft>
                <a:spcPts val="0"/>
              </a:spcAft>
              <a:buNone/>
            </a:pPr>
            <a:endParaRPr sz="1100">
              <a:latin typeface="Verdana"/>
              <a:ea typeface="Verdana"/>
              <a:cs typeface="Verdana"/>
              <a:sym typeface="Verdana"/>
            </a:endParaRPr>
          </a:p>
        </p:txBody>
      </p:sp>
      <p:sp>
        <p:nvSpPr>
          <p:cNvPr id="518" name="Google Shape;518;p33"/>
          <p:cNvSpPr txBox="1"/>
          <p:nvPr/>
        </p:nvSpPr>
        <p:spPr>
          <a:xfrm>
            <a:off x="6374944" y="1955250"/>
            <a:ext cx="1907700" cy="411900"/>
          </a:xfrm>
          <a:prstGeom prst="rect">
            <a:avLst/>
          </a:prstGeom>
          <a:solidFill>
            <a:schemeClr val="accent5"/>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rgbClr val="FFFFFF"/>
                </a:solidFill>
                <a:latin typeface="Verdana"/>
                <a:ea typeface="Verdana"/>
                <a:cs typeface="Verdana"/>
                <a:sym typeface="Verdana"/>
              </a:rPr>
              <a:t>Cabin John Middle School</a:t>
            </a:r>
            <a:endParaRPr sz="1100">
              <a:solidFill>
                <a:srgbClr val="FFFFFF"/>
              </a:solidFill>
              <a:latin typeface="Verdana"/>
              <a:ea typeface="Verdana"/>
              <a:cs typeface="Verdana"/>
              <a:sym typeface="Verdana"/>
            </a:endParaRPr>
          </a:p>
        </p:txBody>
      </p:sp>
      <p:sp>
        <p:nvSpPr>
          <p:cNvPr id="519" name="Google Shape;519;p33"/>
          <p:cNvSpPr txBox="1"/>
          <p:nvPr/>
        </p:nvSpPr>
        <p:spPr>
          <a:xfrm>
            <a:off x="749981" y="1971125"/>
            <a:ext cx="2105400" cy="423300"/>
          </a:xfrm>
          <a:prstGeom prst="rect">
            <a:avLst/>
          </a:prstGeom>
          <a:solidFill>
            <a:schemeClr val="accent5"/>
          </a:solid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a:solidFill>
                  <a:srgbClr val="FFFFFF"/>
                </a:solidFill>
                <a:latin typeface="Verdana"/>
                <a:ea typeface="Verdana"/>
                <a:cs typeface="Verdana"/>
                <a:sym typeface="Verdana"/>
              </a:rPr>
              <a:t>Lakewood Elementary School</a:t>
            </a:r>
            <a:endParaRPr sz="1100">
              <a:solidFill>
                <a:srgbClr val="FFFFFF"/>
              </a:solidFill>
              <a:latin typeface="Verdana"/>
              <a:ea typeface="Verdana"/>
              <a:cs typeface="Verdana"/>
              <a:sym typeface="Verdana"/>
            </a:endParaRPr>
          </a:p>
        </p:txBody>
      </p:sp>
      <p:pic>
        <p:nvPicPr>
          <p:cNvPr id="520" name="Google Shape;520;p33"/>
          <p:cNvPicPr preferRelativeResize="0"/>
          <p:nvPr/>
        </p:nvPicPr>
        <p:blipFill>
          <a:blip r:embed="rId6">
            <a:alphaModFix/>
          </a:blip>
          <a:stretch>
            <a:fillRect/>
          </a:stretch>
        </p:blipFill>
        <p:spPr>
          <a:xfrm>
            <a:off x="267263" y="1592801"/>
            <a:ext cx="454387" cy="603750"/>
          </a:xfrm>
          <a:prstGeom prst="rect">
            <a:avLst/>
          </a:prstGeom>
          <a:noFill/>
          <a:ln>
            <a:noFill/>
          </a:ln>
        </p:spPr>
      </p:pic>
      <p:sp>
        <p:nvSpPr>
          <p:cNvPr id="521" name="Google Shape;521;p33"/>
          <p:cNvSpPr txBox="1"/>
          <p:nvPr/>
        </p:nvSpPr>
        <p:spPr>
          <a:xfrm>
            <a:off x="6052894" y="3737675"/>
            <a:ext cx="27204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522" name="Google Shape;522;p33"/>
          <p:cNvSpPr/>
          <p:nvPr/>
        </p:nvSpPr>
        <p:spPr>
          <a:xfrm>
            <a:off x="7215319" y="3554400"/>
            <a:ext cx="226800" cy="183300"/>
          </a:xfrm>
          <a:prstGeom prst="down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3" name="Google Shape;523;p33"/>
          <p:cNvSpPr/>
          <p:nvPr/>
        </p:nvSpPr>
        <p:spPr>
          <a:xfrm>
            <a:off x="6126413" y="3762700"/>
            <a:ext cx="2720400" cy="6045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4" name="Google Shape;524;p33"/>
          <p:cNvSpPr/>
          <p:nvPr/>
        </p:nvSpPr>
        <p:spPr>
          <a:xfrm>
            <a:off x="6126413" y="4557400"/>
            <a:ext cx="2720400" cy="6045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5" name="Google Shape;525;p33"/>
          <p:cNvSpPr txBox="1"/>
          <p:nvPr/>
        </p:nvSpPr>
        <p:spPr>
          <a:xfrm>
            <a:off x="7013869" y="5721700"/>
            <a:ext cx="27204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526" name="Google Shape;526;p33"/>
          <p:cNvSpPr txBox="1"/>
          <p:nvPr/>
        </p:nvSpPr>
        <p:spPr>
          <a:xfrm>
            <a:off x="6156563" y="3748375"/>
            <a:ext cx="2616600" cy="66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Combined self-contained science classes to provide time for Special Education teacher to Co-teach Science 8</a:t>
            </a:r>
            <a:endParaRPr sz="800">
              <a:latin typeface="Verdana"/>
              <a:ea typeface="Verdana"/>
              <a:cs typeface="Verdana"/>
              <a:sym typeface="Verdana"/>
            </a:endParaRPr>
          </a:p>
        </p:txBody>
      </p:sp>
      <p:sp>
        <p:nvSpPr>
          <p:cNvPr id="527" name="Google Shape;527;p33"/>
          <p:cNvSpPr txBox="1"/>
          <p:nvPr/>
        </p:nvSpPr>
        <p:spPr>
          <a:xfrm>
            <a:off x="6156563" y="4580325"/>
            <a:ext cx="26778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Quarter two US History materials are accessible to student pursuing ALO, compiled and filed</a:t>
            </a:r>
            <a:endParaRPr sz="800">
              <a:latin typeface="Verdana"/>
              <a:ea typeface="Verdana"/>
              <a:cs typeface="Verdana"/>
              <a:sym typeface="Verdana"/>
            </a:endParaRPr>
          </a:p>
        </p:txBody>
      </p:sp>
      <p:sp>
        <p:nvSpPr>
          <p:cNvPr id="528" name="Google Shape;528;p33"/>
          <p:cNvSpPr/>
          <p:nvPr/>
        </p:nvSpPr>
        <p:spPr>
          <a:xfrm>
            <a:off x="7238681" y="4392225"/>
            <a:ext cx="226800" cy="183300"/>
          </a:xfrm>
          <a:prstGeom prst="down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29" name="Google Shape;529;p33"/>
          <p:cNvSpPr txBox="1"/>
          <p:nvPr/>
        </p:nvSpPr>
        <p:spPr>
          <a:xfrm>
            <a:off x="6702131" y="5686650"/>
            <a:ext cx="27204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530" name="Google Shape;530;p33"/>
          <p:cNvSpPr txBox="1"/>
          <p:nvPr/>
        </p:nvSpPr>
        <p:spPr>
          <a:xfrm>
            <a:off x="394800" y="2464175"/>
            <a:ext cx="2720400" cy="365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100" b="1">
                <a:latin typeface="Verdana"/>
                <a:ea typeface="Verdana"/>
                <a:cs typeface="Verdana"/>
                <a:sym typeface="Verdana"/>
              </a:rPr>
              <a:t>New Language Arts Curriculum</a:t>
            </a:r>
            <a:endParaRPr sz="1100" b="1">
              <a:latin typeface="Verdana"/>
              <a:ea typeface="Verdana"/>
              <a:cs typeface="Verdana"/>
              <a:sym typeface="Verdana"/>
            </a:endParaRPr>
          </a:p>
        </p:txBody>
      </p:sp>
      <p:sp>
        <p:nvSpPr>
          <p:cNvPr id="531" name="Google Shape;531;p33"/>
          <p:cNvSpPr txBox="1"/>
          <p:nvPr/>
        </p:nvSpPr>
        <p:spPr>
          <a:xfrm>
            <a:off x="1057988" y="3202675"/>
            <a:ext cx="27204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sp>
        <p:nvSpPr>
          <p:cNvPr id="532" name="Google Shape;532;p33"/>
          <p:cNvSpPr/>
          <p:nvPr/>
        </p:nvSpPr>
        <p:spPr>
          <a:xfrm>
            <a:off x="217256" y="3007813"/>
            <a:ext cx="2990400" cy="769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r>
              <a:rPr lang="en" sz="1100" b="1"/>
              <a:t>            </a:t>
            </a:r>
            <a:endParaRPr sz="1100" b="1"/>
          </a:p>
        </p:txBody>
      </p:sp>
      <p:sp>
        <p:nvSpPr>
          <p:cNvPr id="533" name="Google Shape;533;p33"/>
          <p:cNvSpPr txBox="1"/>
          <p:nvPr/>
        </p:nvSpPr>
        <p:spPr>
          <a:xfrm>
            <a:off x="299231" y="3026550"/>
            <a:ext cx="2720400" cy="804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Summer ALO training attended by General Education Kindergarten Teacher and LFI Teachers; Stepwise Process </a:t>
            </a:r>
            <a:endParaRPr sz="800">
              <a:latin typeface="Verdana"/>
              <a:ea typeface="Verdana"/>
              <a:cs typeface="Verdana"/>
              <a:sym typeface="Verdana"/>
            </a:endParaRPr>
          </a:p>
        </p:txBody>
      </p:sp>
      <p:sp>
        <p:nvSpPr>
          <p:cNvPr id="534" name="Google Shape;534;p33"/>
          <p:cNvSpPr/>
          <p:nvPr/>
        </p:nvSpPr>
        <p:spPr>
          <a:xfrm>
            <a:off x="6126413" y="5339363"/>
            <a:ext cx="2720400" cy="6045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5" name="Google Shape;535;p33"/>
          <p:cNvSpPr txBox="1"/>
          <p:nvPr/>
        </p:nvSpPr>
        <p:spPr>
          <a:xfrm>
            <a:off x="6156563" y="5352100"/>
            <a:ext cx="2720400" cy="5181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Plan for shared responsibility for the planning and adapting of materials</a:t>
            </a:r>
            <a:endParaRPr sz="800">
              <a:latin typeface="Verdana"/>
              <a:ea typeface="Verdana"/>
              <a:cs typeface="Verdana"/>
              <a:sym typeface="Verdana"/>
            </a:endParaRPr>
          </a:p>
        </p:txBody>
      </p:sp>
      <p:sp>
        <p:nvSpPr>
          <p:cNvPr id="536" name="Google Shape;536;p33"/>
          <p:cNvSpPr/>
          <p:nvPr/>
        </p:nvSpPr>
        <p:spPr>
          <a:xfrm>
            <a:off x="1345388" y="2798488"/>
            <a:ext cx="226800" cy="183300"/>
          </a:xfrm>
          <a:prstGeom prst="down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7" name="Google Shape;537;p33"/>
          <p:cNvSpPr/>
          <p:nvPr/>
        </p:nvSpPr>
        <p:spPr>
          <a:xfrm>
            <a:off x="7238681" y="5118325"/>
            <a:ext cx="226800" cy="183300"/>
          </a:xfrm>
          <a:prstGeom prst="down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538" name="Google Shape;538;p33"/>
          <p:cNvPicPr preferRelativeResize="0"/>
          <p:nvPr/>
        </p:nvPicPr>
        <p:blipFill>
          <a:blip r:embed="rId7">
            <a:alphaModFix/>
          </a:blip>
          <a:stretch>
            <a:fillRect/>
          </a:stretch>
        </p:blipFill>
        <p:spPr>
          <a:xfrm rot="63">
            <a:off x="8335150" y="1758693"/>
            <a:ext cx="458179" cy="621815"/>
          </a:xfrm>
          <a:prstGeom prst="rect">
            <a:avLst/>
          </a:prstGeom>
          <a:noFill/>
          <a:ln>
            <a:noFill/>
          </a:ln>
        </p:spPr>
      </p:pic>
      <p:sp>
        <p:nvSpPr>
          <p:cNvPr id="539" name="Google Shape;539;p33"/>
          <p:cNvSpPr/>
          <p:nvPr/>
        </p:nvSpPr>
        <p:spPr>
          <a:xfrm>
            <a:off x="217256" y="3854013"/>
            <a:ext cx="2990400" cy="769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r>
              <a:rPr lang="en" sz="800">
                <a:latin typeface="Verdana"/>
                <a:ea typeface="Verdana"/>
                <a:cs typeface="Verdana"/>
                <a:sym typeface="Verdana"/>
              </a:rPr>
              <a:t>Two kindergarten students from LFI students included in general education for part of the language arts block   </a:t>
            </a:r>
            <a:r>
              <a:rPr lang="en" sz="800" b="1"/>
              <a:t>       </a:t>
            </a:r>
            <a:endParaRPr sz="800" b="1"/>
          </a:p>
        </p:txBody>
      </p:sp>
      <p:sp>
        <p:nvSpPr>
          <p:cNvPr id="540" name="Google Shape;540;p33"/>
          <p:cNvSpPr/>
          <p:nvPr/>
        </p:nvSpPr>
        <p:spPr>
          <a:xfrm>
            <a:off x="217256" y="4664500"/>
            <a:ext cx="2990400" cy="8049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Clr>
                <a:schemeClr val="dk1"/>
              </a:buClr>
              <a:buSzPts val="800"/>
              <a:buFont typeface="Arial"/>
              <a:buNone/>
            </a:pPr>
            <a:r>
              <a:rPr lang="en" sz="800">
                <a:solidFill>
                  <a:schemeClr val="dk1"/>
                </a:solidFill>
                <a:latin typeface="Verdana"/>
                <a:ea typeface="Verdana"/>
                <a:cs typeface="Verdana"/>
                <a:sym typeface="Verdana"/>
              </a:rPr>
              <a:t>ALO Multi-Department Professional Development with Collaboration Time to Source and Modify Materials</a:t>
            </a:r>
            <a:endParaRPr sz="8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800"/>
              <a:buFont typeface="Arial"/>
              <a:buNone/>
            </a:pPr>
            <a:r>
              <a:rPr lang="en" sz="600">
                <a:solidFill>
                  <a:schemeClr val="dk1"/>
                </a:solidFill>
                <a:latin typeface="Verdana"/>
                <a:ea typeface="Verdana"/>
                <a:cs typeface="Verdana"/>
                <a:sym typeface="Verdana"/>
              </a:rPr>
              <a:t>District Instructional Specialist, Reading Specialists, LES Staff</a:t>
            </a:r>
            <a:endParaRPr sz="6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800"/>
              <a:buFont typeface="Arial"/>
              <a:buNone/>
            </a:pPr>
            <a:r>
              <a:rPr lang="en" sz="600">
                <a:solidFill>
                  <a:schemeClr val="dk1"/>
                </a:solidFill>
                <a:latin typeface="Verdana"/>
                <a:ea typeface="Verdana"/>
                <a:cs typeface="Verdana"/>
                <a:sym typeface="Verdana"/>
              </a:rPr>
              <a:t>General and Special Educators</a:t>
            </a:r>
            <a:endParaRPr sz="6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800"/>
              <a:buFont typeface="Arial"/>
              <a:buNone/>
            </a:pPr>
            <a:endParaRPr sz="600">
              <a:solidFill>
                <a:schemeClr val="dk1"/>
              </a:solidFill>
              <a:latin typeface="Verdana"/>
              <a:ea typeface="Verdana"/>
              <a:cs typeface="Verdana"/>
              <a:sym typeface="Verdana"/>
            </a:endParaRPr>
          </a:p>
        </p:txBody>
      </p:sp>
      <p:sp>
        <p:nvSpPr>
          <p:cNvPr id="541" name="Google Shape;541;p33"/>
          <p:cNvSpPr/>
          <p:nvPr/>
        </p:nvSpPr>
        <p:spPr>
          <a:xfrm>
            <a:off x="217256" y="5546413"/>
            <a:ext cx="2990400" cy="7692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r>
              <a:rPr lang="en" sz="1100" b="1"/>
              <a:t>            </a:t>
            </a:r>
            <a:endParaRPr sz="1100" b="1"/>
          </a:p>
        </p:txBody>
      </p:sp>
      <p:sp>
        <p:nvSpPr>
          <p:cNvPr id="542" name="Google Shape;542;p33"/>
          <p:cNvSpPr txBox="1"/>
          <p:nvPr/>
        </p:nvSpPr>
        <p:spPr>
          <a:xfrm>
            <a:off x="299231" y="5624300"/>
            <a:ext cx="2720400" cy="6219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800">
                <a:latin typeface="Verdana"/>
                <a:ea typeface="Verdana"/>
                <a:cs typeface="Verdana"/>
                <a:sym typeface="Verdana"/>
              </a:rPr>
              <a:t>More opportunities for inclusion during the language arts block and increased learning opportunities in general education curriculum </a:t>
            </a:r>
            <a:endParaRPr sz="800">
              <a:latin typeface="Verdana"/>
              <a:ea typeface="Verdana"/>
              <a:cs typeface="Verdana"/>
              <a:sym typeface="Verdana"/>
            </a:endParaRPr>
          </a:p>
        </p:txBody>
      </p:sp>
      <p:sp>
        <p:nvSpPr>
          <p:cNvPr id="543" name="Google Shape;543;p33"/>
          <p:cNvSpPr/>
          <p:nvPr/>
        </p:nvSpPr>
        <p:spPr>
          <a:xfrm>
            <a:off x="1313269" y="3667063"/>
            <a:ext cx="226800" cy="183300"/>
          </a:xfrm>
          <a:prstGeom prst="down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4" name="Google Shape;544;p33"/>
          <p:cNvSpPr/>
          <p:nvPr/>
        </p:nvSpPr>
        <p:spPr>
          <a:xfrm>
            <a:off x="1313269" y="4494538"/>
            <a:ext cx="226800" cy="183300"/>
          </a:xfrm>
          <a:prstGeom prst="down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5" name="Google Shape;545;p33"/>
          <p:cNvSpPr/>
          <p:nvPr/>
        </p:nvSpPr>
        <p:spPr>
          <a:xfrm>
            <a:off x="1313269" y="5440988"/>
            <a:ext cx="226800" cy="183300"/>
          </a:xfrm>
          <a:prstGeom prst="downArrow">
            <a:avLst>
              <a:gd name="adj1" fmla="val 50000"/>
              <a:gd name="adj2" fmla="val 50000"/>
            </a:avLst>
          </a:prstGeom>
          <a:solidFill>
            <a:srgbClr val="B4A7D6"/>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4"/>
          <p:cNvSpPr txBox="1">
            <a:spLocks noGrp="1"/>
          </p:cNvSpPr>
          <p:nvPr>
            <p:ph type="title"/>
          </p:nvPr>
        </p:nvSpPr>
        <p:spPr>
          <a:xfrm>
            <a:off x="183656" y="346000"/>
            <a:ext cx="7886700" cy="1325700"/>
          </a:xfrm>
          <a:prstGeom prst="rect">
            <a:avLst/>
          </a:prstGeom>
          <a:solidFill>
            <a:srgbClr val="B4A7D6"/>
          </a:solidFill>
        </p:spPr>
        <p:txBody>
          <a:bodyPr spcFirstLastPara="1" wrap="square" lIns="68575" tIns="34275" rIns="68575" bIns="34275" anchor="ctr" anchorCtr="0">
            <a:noAutofit/>
          </a:bodyPr>
          <a:lstStyle/>
          <a:p>
            <a:pPr marL="0" lvl="0" indent="0" algn="l" rtl="0">
              <a:spcBef>
                <a:spcPts val="0"/>
              </a:spcBef>
              <a:spcAft>
                <a:spcPts val="0"/>
              </a:spcAft>
              <a:buNone/>
            </a:pPr>
            <a:r>
              <a:rPr lang="en"/>
              <a:t>Distance Learning</a:t>
            </a:r>
            <a:endParaRPr/>
          </a:p>
        </p:txBody>
      </p:sp>
      <p:sp>
        <p:nvSpPr>
          <p:cNvPr id="552" name="Google Shape;552;p34"/>
          <p:cNvSpPr txBox="1">
            <a:spLocks noGrp="1"/>
          </p:cNvSpPr>
          <p:nvPr>
            <p:ph type="body" idx="1"/>
          </p:nvPr>
        </p:nvSpPr>
        <p:spPr>
          <a:xfrm>
            <a:off x="327206" y="1921325"/>
            <a:ext cx="7886700" cy="3330900"/>
          </a:xfrm>
          <a:prstGeom prst="rect">
            <a:avLst/>
          </a:prstGeom>
        </p:spPr>
        <p:txBody>
          <a:bodyPr spcFirstLastPara="1" wrap="square" lIns="68575" tIns="34275" rIns="68575" bIns="34275" anchor="t" anchorCtr="0">
            <a:noAutofit/>
          </a:bodyPr>
          <a:lstStyle/>
          <a:p>
            <a:pPr marL="342900" lvl="0" indent="-317500" algn="l" rtl="0">
              <a:spcBef>
                <a:spcPts val="800"/>
              </a:spcBef>
              <a:spcAft>
                <a:spcPts val="0"/>
              </a:spcAft>
              <a:buSzPts val="2400"/>
              <a:buChar char="●"/>
            </a:pPr>
            <a:r>
              <a:rPr lang="en"/>
              <a:t>Weekly Planning Meetings</a:t>
            </a:r>
            <a:endParaRPr/>
          </a:p>
          <a:p>
            <a:pPr marL="342900" lvl="0" indent="-317500" algn="l" rtl="0">
              <a:spcBef>
                <a:spcPts val="0"/>
              </a:spcBef>
              <a:spcAft>
                <a:spcPts val="0"/>
              </a:spcAft>
              <a:buSzPts val="2400"/>
              <a:buChar char="●"/>
            </a:pPr>
            <a:r>
              <a:rPr lang="en"/>
              <a:t>Small group and individual support</a:t>
            </a:r>
            <a:endParaRPr/>
          </a:p>
          <a:p>
            <a:pPr marL="342900" lvl="0" indent="-317500" algn="l" rtl="0">
              <a:spcBef>
                <a:spcPts val="0"/>
              </a:spcBef>
              <a:spcAft>
                <a:spcPts val="0"/>
              </a:spcAft>
              <a:buSzPts val="2400"/>
              <a:buChar char="●"/>
            </a:pPr>
            <a:r>
              <a:rPr lang="en"/>
              <a:t>Opportunities for pre-teaching and reteaching</a:t>
            </a:r>
            <a:endParaRPr/>
          </a:p>
          <a:p>
            <a:pPr marL="342900" lvl="0" indent="-317500" algn="l" rtl="0">
              <a:spcBef>
                <a:spcPts val="0"/>
              </a:spcBef>
              <a:spcAft>
                <a:spcPts val="0"/>
              </a:spcAft>
              <a:buSzPts val="2400"/>
              <a:buChar char="●"/>
            </a:pPr>
            <a:r>
              <a:rPr lang="en"/>
              <a:t>Virtual Check-Ins</a:t>
            </a:r>
            <a:endParaRPr/>
          </a:p>
          <a:p>
            <a:pPr marL="342900" lvl="0" indent="-317500" algn="l" rtl="0">
              <a:spcBef>
                <a:spcPts val="0"/>
              </a:spcBef>
              <a:spcAft>
                <a:spcPts val="0"/>
              </a:spcAft>
              <a:buSzPts val="2400"/>
              <a:buChar char="●"/>
            </a:pPr>
            <a:r>
              <a:rPr lang="en"/>
              <a:t>Parent involvement </a:t>
            </a:r>
            <a:endParaRPr/>
          </a:p>
        </p:txBody>
      </p:sp>
      <p:sp>
        <p:nvSpPr>
          <p:cNvPr id="553" name="Google Shape;553;p34"/>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5"/>
          <p:cNvSpPr txBox="1">
            <a:spLocks noGrp="1"/>
          </p:cNvSpPr>
          <p:nvPr>
            <p:ph type="title"/>
          </p:nvPr>
        </p:nvSpPr>
        <p:spPr>
          <a:xfrm>
            <a:off x="127519" y="419575"/>
            <a:ext cx="8817600" cy="1325700"/>
          </a:xfrm>
          <a:prstGeom prst="rect">
            <a:avLst/>
          </a:prstGeom>
          <a:solidFill>
            <a:srgbClr val="B4A7D6"/>
          </a:solidFill>
        </p:spPr>
        <p:txBody>
          <a:bodyPr spcFirstLastPara="1" wrap="square" lIns="68575" tIns="34275" rIns="68575" bIns="34275" anchor="ctr" anchorCtr="0">
            <a:noAutofit/>
          </a:bodyPr>
          <a:lstStyle/>
          <a:p>
            <a:pPr marL="0" lvl="0" indent="0" algn="l" rtl="0">
              <a:spcBef>
                <a:spcPts val="0"/>
              </a:spcBef>
              <a:spcAft>
                <a:spcPts val="0"/>
              </a:spcAft>
              <a:buNone/>
            </a:pPr>
            <a:r>
              <a:rPr lang="en">
                <a:solidFill>
                  <a:srgbClr val="FFFFFF"/>
                </a:solidFill>
              </a:rPr>
              <a:t>               Next Steps</a:t>
            </a:r>
            <a:endParaRPr>
              <a:solidFill>
                <a:srgbClr val="FFFFFF"/>
              </a:solidFill>
            </a:endParaRPr>
          </a:p>
        </p:txBody>
      </p:sp>
      <p:sp>
        <p:nvSpPr>
          <p:cNvPr id="560" name="Google Shape;560;p35"/>
          <p:cNvSpPr txBox="1">
            <a:spLocks noGrp="1"/>
          </p:cNvSpPr>
          <p:nvPr>
            <p:ph type="body" idx="1"/>
          </p:nvPr>
        </p:nvSpPr>
        <p:spPr>
          <a:xfrm>
            <a:off x="313125" y="2212863"/>
            <a:ext cx="7886700" cy="3675900"/>
          </a:xfrm>
          <a:prstGeom prst="rect">
            <a:avLst/>
          </a:prstGeom>
        </p:spPr>
        <p:txBody>
          <a:bodyPr spcFirstLastPara="1" wrap="square" lIns="68575" tIns="34275" rIns="68575" bIns="34275" anchor="t" anchorCtr="0">
            <a:noAutofit/>
          </a:bodyPr>
          <a:lstStyle/>
          <a:p>
            <a:pPr marL="342900" lvl="0" indent="-260350" algn="l" rtl="0">
              <a:lnSpc>
                <a:spcPct val="115000"/>
              </a:lnSpc>
              <a:spcBef>
                <a:spcPts val="800"/>
              </a:spcBef>
              <a:spcAft>
                <a:spcPts val="0"/>
              </a:spcAft>
              <a:buSzPts val="1500"/>
              <a:buChar char="•"/>
            </a:pPr>
            <a:r>
              <a:rPr lang="en" sz="1500"/>
              <a:t>Create a model for moving inclusion forward based on the experience at each location. </a:t>
            </a:r>
            <a:endParaRPr sz="1500"/>
          </a:p>
          <a:p>
            <a:pPr marL="342900" lvl="0" indent="-260350" algn="l" rtl="0">
              <a:lnSpc>
                <a:spcPct val="115000"/>
              </a:lnSpc>
              <a:spcBef>
                <a:spcPts val="0"/>
              </a:spcBef>
              <a:spcAft>
                <a:spcPts val="0"/>
              </a:spcAft>
              <a:buSzPts val="1500"/>
              <a:buChar char="•"/>
            </a:pPr>
            <a:r>
              <a:rPr lang="en" sz="1500"/>
              <a:t>Leverage expertise from the TIES Center and other resources to create systematic professional development sessions. </a:t>
            </a:r>
            <a:endParaRPr sz="1500"/>
          </a:p>
          <a:p>
            <a:pPr marL="342900" lvl="0" indent="-260350" algn="l" rtl="0">
              <a:lnSpc>
                <a:spcPct val="115000"/>
              </a:lnSpc>
              <a:spcBef>
                <a:spcPts val="0"/>
              </a:spcBef>
              <a:spcAft>
                <a:spcPts val="0"/>
              </a:spcAft>
              <a:buSzPts val="1500"/>
              <a:buChar char="•"/>
            </a:pPr>
            <a:r>
              <a:rPr lang="en" sz="1500"/>
              <a:t>Widen the scope of data used when making decisions regarding student placement and instructional settings</a:t>
            </a:r>
            <a:endParaRPr sz="1500"/>
          </a:p>
          <a:p>
            <a:pPr marL="342900" lvl="0" indent="-260350" algn="l" rtl="0">
              <a:lnSpc>
                <a:spcPct val="115000"/>
              </a:lnSpc>
              <a:spcBef>
                <a:spcPts val="0"/>
              </a:spcBef>
              <a:spcAft>
                <a:spcPts val="0"/>
              </a:spcAft>
              <a:buSzPts val="1500"/>
              <a:buChar char="•"/>
            </a:pPr>
            <a:r>
              <a:rPr lang="en" sz="1500"/>
              <a:t>Focus developing skills for independence in the 21st century and beyond. </a:t>
            </a:r>
            <a:endParaRPr sz="1500"/>
          </a:p>
        </p:txBody>
      </p:sp>
      <p:sp>
        <p:nvSpPr>
          <p:cNvPr id="561" name="Google Shape;561;p35"/>
          <p:cNvSpPr txBox="1">
            <a:spLocks noGrp="1"/>
          </p:cNvSpPr>
          <p:nvPr>
            <p:ph type="sldNum" idx="12"/>
          </p:nvPr>
        </p:nvSpPr>
        <p:spPr>
          <a:xfrm>
            <a:off x="4843463" y="4767263"/>
            <a:ext cx="15429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chemeClr val="lt1"/>
              </a:buClr>
              <a:buSzPts val="900"/>
              <a:buFont typeface="Calibri"/>
              <a:buNone/>
            </a:pPr>
            <a:fld id="{00000000-1234-1234-1234-123412341234}" type="slidenum">
              <a:rPr lang="en"/>
              <a:t>9</a:t>
            </a:fld>
            <a:endParaRPr/>
          </a:p>
        </p:txBody>
      </p:sp>
      <p:sp>
        <p:nvSpPr>
          <p:cNvPr id="562" name="Google Shape;562;p35"/>
          <p:cNvSpPr txBox="1"/>
          <p:nvPr/>
        </p:nvSpPr>
        <p:spPr>
          <a:xfrm>
            <a:off x="347138" y="5704200"/>
            <a:ext cx="5933100" cy="300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800"/>
              </a:spcBef>
              <a:spcAft>
                <a:spcPts val="0"/>
              </a:spcAft>
              <a:buNone/>
            </a:pPr>
            <a:endParaRPr sz="1400">
              <a:solidFill>
                <a:schemeClr val="dk1"/>
              </a:solidFill>
              <a:latin typeface="Verdana"/>
              <a:ea typeface="Verdana"/>
              <a:cs typeface="Verdana"/>
              <a:sym typeface="Verdana"/>
            </a:endParaRPr>
          </a:p>
        </p:txBody>
      </p:sp>
      <p:sp>
        <p:nvSpPr>
          <p:cNvPr id="563" name="Google Shape;563;p35"/>
          <p:cNvSpPr txBox="1"/>
          <p:nvPr/>
        </p:nvSpPr>
        <p:spPr>
          <a:xfrm>
            <a:off x="2328506" y="4714100"/>
            <a:ext cx="2720400" cy="423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100">
              <a:latin typeface="Verdana"/>
              <a:ea typeface="Verdana"/>
              <a:cs typeface="Verdana"/>
              <a:sym typeface="Verdana"/>
            </a:endParaRPr>
          </a:p>
        </p:txBody>
      </p:sp>
      <p:pic>
        <p:nvPicPr>
          <p:cNvPr id="564" name="Google Shape;564;p35"/>
          <p:cNvPicPr preferRelativeResize="0"/>
          <p:nvPr/>
        </p:nvPicPr>
        <p:blipFill>
          <a:blip r:embed="rId3">
            <a:alphaModFix/>
          </a:blip>
          <a:stretch>
            <a:fillRect/>
          </a:stretch>
        </p:blipFill>
        <p:spPr>
          <a:xfrm>
            <a:off x="5419922" y="601938"/>
            <a:ext cx="795656" cy="810281"/>
          </a:xfrm>
          <a:prstGeom prst="rect">
            <a:avLst/>
          </a:prstGeom>
          <a:noFill/>
          <a:ln>
            <a:noFill/>
          </a:ln>
        </p:spPr>
      </p:pic>
      <p:pic>
        <p:nvPicPr>
          <p:cNvPr id="565" name="Google Shape;565;p35"/>
          <p:cNvPicPr preferRelativeResize="0"/>
          <p:nvPr/>
        </p:nvPicPr>
        <p:blipFill>
          <a:blip r:embed="rId3">
            <a:alphaModFix/>
          </a:blip>
          <a:stretch>
            <a:fillRect/>
          </a:stretch>
        </p:blipFill>
        <p:spPr>
          <a:xfrm>
            <a:off x="6394041" y="281038"/>
            <a:ext cx="795656" cy="810281"/>
          </a:xfrm>
          <a:prstGeom prst="rect">
            <a:avLst/>
          </a:prstGeom>
          <a:noFill/>
          <a:ln>
            <a:noFill/>
          </a:ln>
        </p:spPr>
      </p:pic>
      <p:pic>
        <p:nvPicPr>
          <p:cNvPr id="566" name="Google Shape;566;p35"/>
          <p:cNvPicPr preferRelativeResize="0"/>
          <p:nvPr/>
        </p:nvPicPr>
        <p:blipFill>
          <a:blip r:embed="rId4">
            <a:alphaModFix/>
          </a:blip>
          <a:stretch>
            <a:fillRect/>
          </a:stretch>
        </p:blipFill>
        <p:spPr>
          <a:xfrm rot="2700000">
            <a:off x="1055004" y="254350"/>
            <a:ext cx="441791" cy="441791"/>
          </a:xfrm>
          <a:prstGeom prst="rect">
            <a:avLst/>
          </a:prstGeom>
          <a:noFill/>
          <a:ln>
            <a:noFill/>
          </a:ln>
        </p:spPr>
      </p:pic>
      <p:pic>
        <p:nvPicPr>
          <p:cNvPr id="567" name="Google Shape;567;p35"/>
          <p:cNvPicPr preferRelativeResize="0"/>
          <p:nvPr/>
        </p:nvPicPr>
        <p:blipFill>
          <a:blip r:embed="rId4">
            <a:alphaModFix/>
          </a:blip>
          <a:stretch>
            <a:fillRect/>
          </a:stretch>
        </p:blipFill>
        <p:spPr>
          <a:xfrm rot="2700000">
            <a:off x="1795217" y="254350"/>
            <a:ext cx="441791" cy="441791"/>
          </a:xfrm>
          <a:prstGeom prst="rect">
            <a:avLst/>
          </a:prstGeom>
          <a:noFill/>
          <a:ln>
            <a:noFill/>
          </a:ln>
        </p:spPr>
      </p:pic>
      <p:pic>
        <p:nvPicPr>
          <p:cNvPr id="568" name="Google Shape;568;p35"/>
          <p:cNvPicPr preferRelativeResize="0"/>
          <p:nvPr/>
        </p:nvPicPr>
        <p:blipFill>
          <a:blip r:embed="rId4">
            <a:alphaModFix/>
          </a:blip>
          <a:stretch>
            <a:fillRect/>
          </a:stretch>
        </p:blipFill>
        <p:spPr>
          <a:xfrm rot="2700000">
            <a:off x="1264704" y="940737"/>
            <a:ext cx="441791" cy="441791"/>
          </a:xfrm>
          <a:prstGeom prst="rect">
            <a:avLst/>
          </a:prstGeom>
          <a:noFill/>
          <a:ln>
            <a:noFill/>
          </a:ln>
        </p:spPr>
      </p:pic>
      <p:pic>
        <p:nvPicPr>
          <p:cNvPr id="569" name="Google Shape;569;p35"/>
          <p:cNvPicPr preferRelativeResize="0"/>
          <p:nvPr/>
        </p:nvPicPr>
        <p:blipFill>
          <a:blip r:embed="rId4">
            <a:alphaModFix/>
          </a:blip>
          <a:stretch>
            <a:fillRect/>
          </a:stretch>
        </p:blipFill>
        <p:spPr>
          <a:xfrm rot="2700000">
            <a:off x="547723" y="1003725"/>
            <a:ext cx="441791" cy="44179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1574</Words>
  <Application>Microsoft Macintosh PowerPoint</Application>
  <PresentationFormat>On-screen Show (4:3)</PresentationFormat>
  <Paragraphs>202</Paragraphs>
  <Slides>29</Slides>
  <Notes>29</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29</vt:i4>
      </vt:variant>
    </vt:vector>
  </HeadingPairs>
  <TitlesOfParts>
    <vt:vector size="50" baseType="lpstr">
      <vt:lpstr>Fira Sans Extra Condensed Medium</vt:lpstr>
      <vt:lpstr>Arial</vt:lpstr>
      <vt:lpstr>Paytone One</vt:lpstr>
      <vt:lpstr>Caveat</vt:lpstr>
      <vt:lpstr>Trebuchet MS</vt:lpstr>
      <vt:lpstr>Signika Negative Light</vt:lpstr>
      <vt:lpstr>Signika Negative</vt:lpstr>
      <vt:lpstr>Georgia</vt:lpstr>
      <vt:lpstr>Raleway Thin</vt:lpstr>
      <vt:lpstr>Calibri</vt:lpstr>
      <vt:lpstr>Lora</vt:lpstr>
      <vt:lpstr>Source Code Pro</vt:lpstr>
      <vt:lpstr>Verdana</vt:lpstr>
      <vt:lpstr>Oswald</vt:lpstr>
      <vt:lpstr>Merriweather</vt:lpstr>
      <vt:lpstr>Roboto Condensed Light</vt:lpstr>
      <vt:lpstr>Comic Sans MS</vt:lpstr>
      <vt:lpstr>Chelsea Market</vt:lpstr>
      <vt:lpstr>Nunito Light</vt:lpstr>
      <vt:lpstr>Droid Sans</vt:lpstr>
      <vt:lpstr>Office Theme</vt:lpstr>
      <vt:lpstr>Special Education Advisory Committee</vt:lpstr>
      <vt:lpstr>Agenda</vt:lpstr>
      <vt:lpstr>PowerPoint Presentation</vt:lpstr>
      <vt:lpstr>Inclusion: By the Numbers</vt:lpstr>
      <vt:lpstr>Supporting More Schools </vt:lpstr>
      <vt:lpstr>Barriers and Bridges</vt:lpstr>
      <vt:lpstr> Curriculum Modification and Collaboration</vt:lpstr>
      <vt:lpstr>Distance Learning</vt:lpstr>
      <vt:lpstr>               Next Steps</vt:lpstr>
      <vt:lpstr> We can build capacity in our students, infrastructure and personnel to do new and challenging things. Scaling up depends on efficient context based systems that are sustainable.  Our students want to be a part of the group and they prioritize social interaction with peers above academics.  </vt:lpstr>
      <vt:lpstr>Resources for helping your student with Assistive Technology</vt:lpstr>
      <vt:lpstr>PowerPoint Presentation</vt:lpstr>
      <vt:lpstr>PowerPoint Presentation</vt:lpstr>
      <vt:lpstr>5 tips to  increase engagement and maintain focus with distance learning</vt:lpstr>
      <vt:lpstr>PowerPoint Presentation</vt:lpstr>
      <vt:lpstr>TURN &amp; KEEP CAMERA ON</vt:lpstr>
      <vt:lpstr>2. CREATE AN ENCOURAGING LEARNING SPACE</vt:lpstr>
      <vt:lpstr>3. MOVEMENT BREAKS</vt:lpstr>
      <vt:lpstr>4. CELEBRATE THE VICTORIES</vt:lpstr>
      <vt:lpstr>5. STUDENT CREATED INCENTIVES FOR FOCUS </vt:lpstr>
      <vt:lpstr>PowerPoint Presentation</vt:lpstr>
      <vt:lpstr>STUDENT ENGAGEMENT BEGINS WITH US</vt:lpstr>
      <vt:lpstr>Improving Student Focus &amp; Engagement </vt:lpstr>
      <vt:lpstr>MENTAL PREPARATION</vt:lpstr>
      <vt:lpstr>EMOTIONAL PREPARATION</vt:lpstr>
      <vt:lpstr>PRACTICAL PREPARATION</vt:lpstr>
      <vt:lpstr>COMMUNICATION</vt:lpstr>
      <vt:lpstr>ORGANIZATION</vt:lpstr>
      <vt:lpstr>Consistency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Advisory Committee</dc:title>
  <cp:lastModifiedBy>Strouble, Jennifer R</cp:lastModifiedBy>
  <cp:revision>1</cp:revision>
  <dcterms:modified xsi:type="dcterms:W3CDTF">2021-03-05T14:37:42Z</dcterms:modified>
</cp:coreProperties>
</file>