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1"/>
    <p:sldMasterId id="2147483883" r:id="rId2"/>
    <p:sldMasterId id="2147484186" r:id="rId3"/>
    <p:sldMasterId id="2147484205" r:id="rId4"/>
  </p:sldMasterIdLst>
  <p:notesMasterIdLst>
    <p:notesMasterId r:id="rId56"/>
  </p:notesMasterIdLst>
  <p:handoutMasterIdLst>
    <p:handoutMasterId r:id="rId57"/>
  </p:handoutMasterIdLst>
  <p:sldIdLst>
    <p:sldId id="362" r:id="rId5"/>
    <p:sldId id="353" r:id="rId6"/>
    <p:sldId id="359" r:id="rId7"/>
    <p:sldId id="361" r:id="rId8"/>
    <p:sldId id="354" r:id="rId9"/>
    <p:sldId id="261" r:id="rId10"/>
    <p:sldId id="341" r:id="rId11"/>
    <p:sldId id="382" r:id="rId12"/>
    <p:sldId id="387" r:id="rId13"/>
    <p:sldId id="366" r:id="rId14"/>
    <p:sldId id="365" r:id="rId15"/>
    <p:sldId id="266" r:id="rId16"/>
    <p:sldId id="269" r:id="rId17"/>
    <p:sldId id="270" r:id="rId18"/>
    <p:sldId id="345" r:id="rId19"/>
    <p:sldId id="273" r:id="rId20"/>
    <p:sldId id="271" r:id="rId21"/>
    <p:sldId id="275" r:id="rId22"/>
    <p:sldId id="358" r:id="rId23"/>
    <p:sldId id="272" r:id="rId24"/>
    <p:sldId id="262" r:id="rId25"/>
    <p:sldId id="276" r:id="rId26"/>
    <p:sldId id="324" r:id="rId27"/>
    <p:sldId id="326" r:id="rId28"/>
    <p:sldId id="383" r:id="rId29"/>
    <p:sldId id="374" r:id="rId30"/>
    <p:sldId id="375" r:id="rId31"/>
    <p:sldId id="376" r:id="rId32"/>
    <p:sldId id="377" r:id="rId33"/>
    <p:sldId id="378" r:id="rId34"/>
    <p:sldId id="379" r:id="rId35"/>
    <p:sldId id="381" r:id="rId36"/>
    <p:sldId id="314" r:id="rId37"/>
    <p:sldId id="286" r:id="rId38"/>
    <p:sldId id="384" r:id="rId39"/>
    <p:sldId id="335" r:id="rId40"/>
    <p:sldId id="347" r:id="rId41"/>
    <p:sldId id="388" r:id="rId42"/>
    <p:sldId id="312" r:id="rId43"/>
    <p:sldId id="313" r:id="rId44"/>
    <p:sldId id="351" r:id="rId45"/>
    <p:sldId id="356" r:id="rId46"/>
    <p:sldId id="385" r:id="rId47"/>
    <p:sldId id="364" r:id="rId48"/>
    <p:sldId id="367" r:id="rId49"/>
    <p:sldId id="357" r:id="rId50"/>
    <p:sldId id="316" r:id="rId51"/>
    <p:sldId id="317" r:id="rId52"/>
    <p:sldId id="333" r:id="rId53"/>
    <p:sldId id="318" r:id="rId54"/>
    <p:sldId id="334" r:id="rId55"/>
  </p:sldIdLst>
  <p:sldSz cx="9144000" cy="6858000" type="screen4x3"/>
  <p:notesSz cx="7010400" cy="92964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00"/>
    <a:srgbClr val="2F4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31" autoAdjust="0"/>
    <p:restoredTop sz="94660"/>
  </p:normalViewPr>
  <p:slideViewPr>
    <p:cSldViewPr snapToGrid="0" snapToObjects="1">
      <p:cViewPr varScale="1">
        <p:scale>
          <a:sx n="103" d="100"/>
          <a:sy n="103" d="100"/>
        </p:scale>
        <p:origin x="18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11878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latin typeface="Arial" panose="020B0604020202020204" pitchFamily="34" charset="0"/>
              </a:defRPr>
            </a:lvl1pPr>
          </a:lstStyle>
          <a:p>
            <a:pPr>
              <a:defRPr/>
            </a:pPr>
            <a:fld id="{EB118846-2406-40DF-A1EF-8CA56E6E2EAF}" type="datetime1">
              <a:rPr lang="en-US" altLang="en-US"/>
              <a:pPr>
                <a:defRPr/>
              </a:pPr>
              <a:t>11/12/2021</a:t>
            </a:fld>
            <a:endParaRPr lang="en-US" altLang="en-US"/>
          </a:p>
        </p:txBody>
      </p:sp>
      <p:sp>
        <p:nvSpPr>
          <p:cNvPr id="11878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pitchFamily="34" charset="-128"/>
                <a:cs typeface="+mn-cs"/>
              </a:defRPr>
            </a:lvl1pPr>
          </a:lstStyle>
          <a:p>
            <a:pPr>
              <a:defRPr/>
            </a:pPr>
            <a:endParaRPr lang="en-US"/>
          </a:p>
        </p:txBody>
      </p:sp>
      <p:sp>
        <p:nvSpPr>
          <p:cNvPr id="11878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23CC46D3-854A-489A-AEC5-7FC6C001E983}" type="slidenum">
              <a:rPr lang="en-US" altLang="en-US"/>
              <a:pPr>
                <a:defRPr/>
              </a:pPr>
              <a:t>‹#›</a:t>
            </a:fld>
            <a:endParaRPr lang="en-US" altLang="en-US"/>
          </a:p>
        </p:txBody>
      </p:sp>
    </p:spTree>
    <p:extLst>
      <p:ext uri="{BB962C8B-B14F-4D97-AF65-F5344CB8AC3E}">
        <p14:creationId xmlns:p14="http://schemas.microsoft.com/office/powerpoint/2010/main" val="1549855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0A59F73-36BE-48E1-96FB-3066B6AB95BB}" type="datetime1">
              <a:rPr lang="en-US" altLang="en-US"/>
              <a:pPr>
                <a:defRPr/>
              </a:pPr>
              <a:t>11/12/2021</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289BA0A-8E5A-4124-BE03-5B29220D4B17}" type="slidenum">
              <a:rPr lang="en-US" altLang="en-US"/>
              <a:pPr>
                <a:defRPr/>
              </a:pPr>
              <a:t>‹#›</a:t>
            </a:fld>
            <a:endParaRPr lang="en-US" altLang="en-US"/>
          </a:p>
        </p:txBody>
      </p:sp>
    </p:spTree>
    <p:extLst>
      <p:ext uri="{BB962C8B-B14F-4D97-AF65-F5344CB8AC3E}">
        <p14:creationId xmlns:p14="http://schemas.microsoft.com/office/powerpoint/2010/main" val="21184390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Before showing the next slide ask: What</a:t>
            </a:r>
            <a:r>
              <a:rPr lang="ja-JP" altLang="en-US"/>
              <a:t>’</a:t>
            </a:r>
            <a:r>
              <a:rPr lang="en-US" altLang="ja-JP"/>
              <a:t>s the difference or your knowledge between bullying and cyber-bullying? What do you guys think it cyber-bullying means? *- maybe delete this *</a:t>
            </a:r>
          </a:p>
          <a:p>
            <a:pPr eaLnBrk="1" hangingPunct="1">
              <a:spcBef>
                <a:spcPct val="0"/>
              </a:spcBef>
            </a:pPr>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EF1402A-E165-40D6-AC7D-A6D059E8CD81}" type="slidenum">
              <a:rPr lang="en-US" altLang="en-US" sz="1200" smtClean="0">
                <a:solidFill>
                  <a:srgbClr val="000000"/>
                </a:solidFill>
                <a:latin typeface="Calibri" panose="020F0502020204030204" pitchFamily="34" charset="0"/>
              </a:rPr>
              <a:pPr/>
              <a:t>12</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9265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5</a:t>
            </a:r>
          </a:p>
        </p:txBody>
      </p:sp>
    </p:spTree>
    <p:extLst>
      <p:ext uri="{BB962C8B-B14F-4D97-AF65-F5344CB8AC3E}">
        <p14:creationId xmlns:p14="http://schemas.microsoft.com/office/powerpoint/2010/main" val="144429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4 – </a:t>
            </a:r>
          </a:p>
        </p:txBody>
      </p:sp>
    </p:spTree>
    <p:extLst>
      <p:ext uri="{BB962C8B-B14F-4D97-AF65-F5344CB8AC3E}">
        <p14:creationId xmlns:p14="http://schemas.microsoft.com/office/powerpoint/2010/main" val="3923930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TextEdit="1"/>
          </p:cNvSpPr>
          <p:nvPr>
            <p:ph type="sldImg"/>
          </p:nvPr>
        </p:nvSpPr>
        <p:spPr bwMode="auto">
          <a:noFill/>
          <a:ln>
            <a:solidFill>
              <a:srgbClr val="000000"/>
            </a:solidFill>
            <a:miter lim="800000"/>
            <a:headEnd/>
            <a:tailEnd/>
          </a:ln>
        </p:spPr>
      </p:sp>
      <p:sp>
        <p:nvSpPr>
          <p:cNvPr id="205826"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4</a:t>
            </a:r>
          </a:p>
        </p:txBody>
      </p:sp>
    </p:spTree>
    <p:extLst>
      <p:ext uri="{BB962C8B-B14F-4D97-AF65-F5344CB8AC3E}">
        <p14:creationId xmlns:p14="http://schemas.microsoft.com/office/powerpoint/2010/main" val="264178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http://www.criminaldefenselawyer.com/resources/cyberbullying-maryland.htm</a:t>
            </a:r>
          </a:p>
          <a:p>
            <a:r>
              <a:rPr lang="en-US" altLang="en-US"/>
              <a:t>4 – but condense</a:t>
            </a:r>
          </a:p>
          <a:p>
            <a:r>
              <a:rPr lang="en-US" altLang="en-US"/>
              <a:t>10 ways to protect yourself ** end slides ** filters . What to say what not to post </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244CDB2-E9DA-49B7-A9D6-8474790DDF14}" type="slidenum">
              <a:rPr lang="en-US" altLang="en-US" sz="1200" smtClean="0">
                <a:latin typeface="Calibri" panose="020F0502020204030204" pitchFamily="34" charset="0"/>
              </a:rPr>
              <a:pPr/>
              <a:t>34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34773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http://www.stompoutbullying.org/index.php/information-and-resources/about-bullying-and-cyberbullying/bystanders-become-upstanders/</a:t>
            </a:r>
          </a:p>
          <a:p>
            <a:r>
              <a:rPr lang="en-US" altLang="en-US"/>
              <a:t>5</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D26212-A4A2-4163-AA88-0770FB89C9BB}" type="slidenum">
              <a:rPr lang="en-US" altLang="en-US" sz="1200" smtClean="0">
                <a:latin typeface="Calibri" panose="020F0502020204030204" pitchFamily="34" charset="0"/>
              </a:rPr>
              <a:pPr/>
              <a:t>39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69190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8" tIns="46585" rIns="93168" bIns="46585" anchor="b"/>
          <a:lstStyle>
            <a:lvl1pPr defTabSz="912813">
              <a:defRPr sz="2400">
                <a:solidFill>
                  <a:schemeClr val="tx1"/>
                </a:solidFill>
                <a:latin typeface="Arial" panose="020B0604020202020204" pitchFamily="34" charset="0"/>
                <a:ea typeface="MS PGothic" panose="020B0600070205080204" pitchFamily="34" charset="-128"/>
              </a:defRPr>
            </a:lvl1pPr>
            <a:lvl2pPr marL="722313" indent="-277813" defTabSz="912813">
              <a:defRPr sz="2400">
                <a:solidFill>
                  <a:schemeClr val="tx1"/>
                </a:solidFill>
                <a:latin typeface="Arial" panose="020B0604020202020204" pitchFamily="34" charset="0"/>
                <a:ea typeface="MS PGothic" panose="020B0600070205080204" pitchFamily="34" charset="-128"/>
              </a:defRPr>
            </a:lvl2pPr>
            <a:lvl3pPr marL="1111250" indent="-222250" defTabSz="912813">
              <a:defRPr sz="2400">
                <a:solidFill>
                  <a:schemeClr val="tx1"/>
                </a:solidFill>
                <a:latin typeface="Arial" panose="020B0604020202020204" pitchFamily="34" charset="0"/>
                <a:ea typeface="MS PGothic" panose="020B0600070205080204" pitchFamily="34" charset="-128"/>
              </a:defRPr>
            </a:lvl3pPr>
            <a:lvl4pPr marL="1555750" indent="-222250" defTabSz="912813">
              <a:defRPr sz="2400">
                <a:solidFill>
                  <a:schemeClr val="tx1"/>
                </a:solidFill>
                <a:latin typeface="Arial" panose="020B0604020202020204" pitchFamily="34" charset="0"/>
                <a:ea typeface="MS PGothic" panose="020B0600070205080204" pitchFamily="34" charset="-128"/>
              </a:defRPr>
            </a:lvl4pPr>
            <a:lvl5pPr marL="2000250" indent="-222250" defTabSz="912813">
              <a:defRPr sz="2400">
                <a:solidFill>
                  <a:schemeClr val="tx1"/>
                </a:solidFill>
                <a:latin typeface="Arial" panose="020B0604020202020204" pitchFamily="34" charset="0"/>
                <a:ea typeface="MS PGothic" panose="020B0600070205080204" pitchFamily="34" charset="-128"/>
              </a:defRPr>
            </a:lvl5pPr>
            <a:lvl6pPr marL="2457450" indent="-22225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14650" indent="-22225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71850" indent="-22225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29050" indent="-22225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B554D800-E231-45AF-9EEA-652819D56B8B}" type="slidenum">
              <a:rPr lang="en-US" altLang="en-US" sz="1200"/>
              <a:pPr algn="r" eaLnBrk="1" hangingPunct="1"/>
              <a:t>41</a:t>
            </a:fld>
            <a:endParaRPr lang="en-US" altLang="en-US" sz="120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701675" y="4416425"/>
            <a:ext cx="560863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8" tIns="46585" rIns="93168" bIns="46585" numCol="1" anchor="t" anchorCtr="0" compatLnSpc="1">
            <a:prstTxWarp prst="textNoShape">
              <a:avLst/>
            </a:prstTxWarp>
          </a:bodyPr>
          <a:lstStyle/>
          <a:p>
            <a:pPr defTabSz="930275" eaLnBrk="1" hangingPunct="1"/>
            <a:r>
              <a:rPr lang="en-US" altLang="en-US"/>
              <a:t>Review options to helping a friend.  Many kids have verbalized wanting to assault the abuser.  This is  never the answer due to the harm that may come to them- getting a trusted adult involved or calling 911 is a better solution.</a:t>
            </a:r>
          </a:p>
        </p:txBody>
      </p:sp>
    </p:spTree>
    <p:extLst>
      <p:ext uri="{BB962C8B-B14F-4D97-AF65-F5344CB8AC3E}">
        <p14:creationId xmlns:p14="http://schemas.microsoft.com/office/powerpoint/2010/main" val="118366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6DA274C-9BC3-4620-A87D-3BC0926C7F12}" type="slidenum">
              <a:rPr lang="en-US" altLang="en-US" sz="1200" smtClean="0">
                <a:latin typeface="Calibri" panose="020F0502020204030204" pitchFamily="34" charset="0"/>
              </a:rPr>
              <a:pPr/>
              <a:t>50</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8957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294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1F735CD-6BFD-46B9-8D10-F7F2D0244112}" type="slidenum">
              <a:rPr lang="en-US" altLang="en-US" sz="1200">
                <a:latin typeface="Calibri" panose="020F0502020204030204" pitchFamily="34" charset="0"/>
              </a:rPr>
              <a:pPr algn="r" eaLnBrk="1" hangingPunct="1"/>
              <a:t>51</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2349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what is cyber-bullying? </a:t>
            </a:r>
          </a:p>
          <a:p>
            <a:r>
              <a:rPr lang="en-US" altLang="en-US"/>
              <a:t>4</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FA75EE-A118-4367-AF6C-4FDAE9346ED4}" type="slidenum">
              <a:rPr lang="en-US" altLang="en-US" sz="1200" smtClean="0">
                <a:solidFill>
                  <a:srgbClr val="000000"/>
                </a:solidFill>
                <a:latin typeface="Calibri" panose="020F0502020204030204" pitchFamily="34" charset="0"/>
              </a:rPr>
              <a:pPr/>
              <a:t>13</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99949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a:t>
            </a:r>
          </a:p>
        </p:txBody>
      </p:sp>
    </p:spTree>
    <p:extLst>
      <p:ext uri="{BB962C8B-B14F-4D97-AF65-F5344CB8AC3E}">
        <p14:creationId xmlns:p14="http://schemas.microsoft.com/office/powerpoint/2010/main" val="240570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marL="0" lvl="1">
              <a:defRPr/>
            </a:pPr>
            <a:r>
              <a:rPr lang="en-US" altLang="en-US" sz="2400"/>
              <a:t>Anonymity empowers bullies. Some social media like Facebook requires you to accept connections from people, but they might not be who you think they are</a:t>
            </a:r>
          </a:p>
          <a:p>
            <a:pPr marL="0" lvl="1">
              <a:defRPr/>
            </a:pPr>
            <a:r>
              <a:rPr lang="en-US" altLang="en-US" sz="2400"/>
              <a:t>5</a:t>
            </a:r>
          </a:p>
          <a:p>
            <a:pPr marL="0" lvl="1">
              <a:defRPr/>
            </a:pPr>
            <a:r>
              <a:rPr lang="en-US" altLang="en-US" sz="2400"/>
              <a:t>[1] Teen Online &amp; Wireless Safety Survey: Cyberbullying, Sexting and Parental Controls.  Cox Communications Teen Online and Wireless Safety Survey in Partnership with the National Center for Missing and Exploited Children, 2009.</a:t>
            </a:r>
          </a:p>
          <a:p>
            <a:pPr marL="0" lvl="1">
              <a:defRPr/>
            </a:pPr>
            <a:endParaRPr lang="en-US" altLang="en-US" sz="2400"/>
          </a:p>
          <a:p>
            <a:pPr>
              <a:defRPr/>
            </a:pPr>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2FC96F-7168-4BD4-9E44-05C64E284A22}" type="slidenum">
              <a:rPr lang="en-US" altLang="en-US" sz="1200" smtClean="0">
                <a:solidFill>
                  <a:srgbClr val="000000"/>
                </a:solidFill>
                <a:latin typeface="Calibri" panose="020F0502020204030204" pitchFamily="34" charset="0"/>
              </a:rPr>
              <a:pPr/>
              <a:t>17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53125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the case of Grace McComas, she did report it and the family did try. It is a sad story, but in the case of other teens, most do not report or tell an adult of such emotional abuse they are expriencing from being bullied online </a:t>
            </a:r>
          </a:p>
          <a:p>
            <a:r>
              <a:rPr lang="en-US" altLang="en-US"/>
              <a:t>3 – this needs work for teens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5650" indent="-290513">
              <a:defRPr sz="2400">
                <a:solidFill>
                  <a:schemeClr val="tx1"/>
                </a:solidFill>
                <a:latin typeface="Arial" panose="020B0604020202020204" pitchFamily="34" charset="0"/>
                <a:ea typeface="MS PGothic" panose="020B0600070205080204" pitchFamily="34" charset="-128"/>
              </a:defRPr>
            </a:lvl2pPr>
            <a:lvl3pPr marL="1163638" indent="-231775">
              <a:defRPr sz="2400">
                <a:solidFill>
                  <a:schemeClr val="tx1"/>
                </a:solidFill>
                <a:latin typeface="Arial" panose="020B0604020202020204" pitchFamily="34" charset="0"/>
                <a:ea typeface="MS PGothic" panose="020B0600070205080204" pitchFamily="34" charset="-128"/>
              </a:defRPr>
            </a:lvl3pPr>
            <a:lvl4pPr marL="1630363" indent="-231775">
              <a:defRPr sz="2400">
                <a:solidFill>
                  <a:schemeClr val="tx1"/>
                </a:solidFill>
                <a:latin typeface="Arial" panose="020B0604020202020204" pitchFamily="34" charset="0"/>
                <a:ea typeface="MS PGothic" panose="020B0600070205080204" pitchFamily="34" charset="-128"/>
              </a:defRPr>
            </a:lvl4pPr>
            <a:lvl5pPr marL="2095500" indent="-231775">
              <a:defRPr sz="2400">
                <a:solidFill>
                  <a:schemeClr val="tx1"/>
                </a:solidFill>
                <a:latin typeface="Arial" panose="020B0604020202020204" pitchFamily="34" charset="0"/>
                <a:ea typeface="MS PGothic" panose="020B0600070205080204" pitchFamily="34" charset="-128"/>
              </a:defRPr>
            </a:lvl5pPr>
            <a:lvl6pPr marL="25527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99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71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4300" indent="-231775"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8843496-AB1B-42BC-9D1D-29C096CF1BC7}" type="slidenum">
              <a:rPr lang="en-US" altLang="en-US" sz="1200" smtClean="0">
                <a:latin typeface="Calibri" panose="020F0502020204030204" pitchFamily="34" charset="0"/>
              </a:rPr>
              <a:pPr/>
              <a:t>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6412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The parents tried to help. They first called the bullies parents, which only ensued and elevated his anger to post angry tweets about Grace… and the worst part – Grace didn</a:t>
            </a:r>
            <a:r>
              <a:rPr lang="ja-JP" altLang="en-US"/>
              <a:t>’</a:t>
            </a:r>
            <a:r>
              <a:rPr lang="en-US" altLang="ja-JP"/>
              <a:t>t even have a twitter. </a:t>
            </a:r>
          </a:p>
          <a:p>
            <a:pPr>
              <a:buFontTx/>
              <a:buChar char="-"/>
            </a:pPr>
            <a:r>
              <a:rPr lang="en-US" altLang="en-US"/>
              <a:t>With nothing to do from the law side, they contacted the school and only gave him a 10-day suspension. </a:t>
            </a:r>
          </a:p>
          <a:p>
            <a:pPr>
              <a:buFontTx/>
              <a:buChar char="-"/>
            </a:pPr>
            <a:r>
              <a:rPr lang="en-US" altLang="en-US"/>
              <a:t>5</a:t>
            </a:r>
          </a:p>
        </p:txBody>
      </p:sp>
      <p:sp>
        <p:nvSpPr>
          <p:cNvPr id="46084"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6014106-5AB0-4A2E-8D92-18BD299D7ED4}" type="slidenum">
              <a:rPr lang="en-US" altLang="en-US" sz="1200">
                <a:latin typeface="Calibri" panose="020F0502020204030204" pitchFamily="34" charset="0"/>
              </a:rPr>
              <a:pPr algn="r" eaLnBrk="1" hangingPunct="1"/>
              <a:t>19</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53922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a:t>
            </a:r>
          </a:p>
        </p:txBody>
      </p:sp>
      <p:sp>
        <p:nvSpPr>
          <p:cNvPr id="50180"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D77FE70-6321-4505-969A-A2262BDB92F4}" type="slidenum">
              <a:rPr lang="en-US" altLang="en-US" sz="1200">
                <a:latin typeface="Calibri" panose="020F0502020204030204" pitchFamily="34" charset="0"/>
              </a:rPr>
              <a:pPr algn="r" eaLnBrk="1" hangingPunct="1"/>
              <a:t>23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90638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5</a:t>
            </a:r>
          </a:p>
        </p:txBody>
      </p:sp>
      <p:sp>
        <p:nvSpPr>
          <p:cNvPr id="5222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862900A-9CBC-416F-A851-8272B65A1D0C}" type="slidenum">
              <a:rPr lang="en-US" altLang="en-US" sz="1200">
                <a:latin typeface="Calibri" panose="020F0502020204030204" pitchFamily="34" charset="0"/>
              </a:rPr>
              <a:pPr algn="r" eaLnBrk="1" hangingPunct="1"/>
              <a:t>24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88142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5</a:t>
            </a:r>
          </a:p>
        </p:txBody>
      </p:sp>
    </p:spTree>
    <p:extLst>
      <p:ext uri="{BB962C8B-B14F-4D97-AF65-F5344CB8AC3E}">
        <p14:creationId xmlns:p14="http://schemas.microsoft.com/office/powerpoint/2010/main" val="48794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6"/>
          <p:cNvSpPr>
            <a:spLocks noGrp="1"/>
          </p:cNvSpPr>
          <p:nvPr>
            <p:ph type="dt" sz="half" idx="10"/>
          </p:nvPr>
        </p:nvSpPr>
        <p:spPr/>
        <p:txBody>
          <a:bodyPr/>
          <a:lstStyle>
            <a:lvl1pPr>
              <a:defRPr/>
            </a:lvl1pPr>
          </a:lstStyle>
          <a:p>
            <a:pPr>
              <a:defRPr/>
            </a:pPr>
            <a:fld id="{5F8CA6B6-CC06-496E-A8A6-82B609FF5E52}" type="datetime1">
              <a:rPr lang="en-US" altLang="en-US"/>
              <a:pPr>
                <a:defRPr/>
              </a:pPr>
              <a:t>11/12/2021</a:t>
            </a:fld>
            <a:endParaRPr lang="en-US" altLang="en-US"/>
          </a:p>
        </p:txBody>
      </p:sp>
      <p:sp>
        <p:nvSpPr>
          <p:cNvPr id="5" name="Slide Number Placeholder 8"/>
          <p:cNvSpPr>
            <a:spLocks noGrp="1"/>
          </p:cNvSpPr>
          <p:nvPr>
            <p:ph type="sldNum" sz="quarter" idx="11"/>
          </p:nvPr>
        </p:nvSpPr>
        <p:spPr/>
        <p:txBody>
          <a:bodyPr/>
          <a:lstStyle>
            <a:lvl1pPr>
              <a:defRPr/>
            </a:lvl1pPr>
          </a:lstStyle>
          <a:p>
            <a:pPr>
              <a:defRPr/>
            </a:pPr>
            <a:fld id="{233E9F46-AF62-473B-A7BF-1CCF0BDBB86F}" type="slidenum">
              <a:rPr lang="en-US" altLang="en-US"/>
              <a:pPr>
                <a:defRPr/>
              </a:pPr>
              <a:t>‹#›</a:t>
            </a:fld>
            <a:endParaRPr lang="en-US" altLang="en-US"/>
          </a:p>
        </p:txBody>
      </p:sp>
      <p:sp>
        <p:nvSpPr>
          <p:cNvPr id="6"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1488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lvl1pPr>
          </a:lstStyle>
          <a:p>
            <a:pPr>
              <a:defRPr/>
            </a:pPr>
            <a:fld id="{815F2DAC-F460-47D3-A7D6-453185DCBD40}" type="datetime1">
              <a:rPr lang="en-US" altLang="en-US"/>
              <a:pPr>
                <a:defRPr/>
              </a:pPr>
              <a:t>11/12/2021</a:t>
            </a:fld>
            <a:endParaRPr lang="en-US" altLang="en-US"/>
          </a:p>
        </p:txBody>
      </p:sp>
      <p:sp>
        <p:nvSpPr>
          <p:cNvPr id="5" name="Slide Number Placeholder 8"/>
          <p:cNvSpPr>
            <a:spLocks noGrp="1"/>
          </p:cNvSpPr>
          <p:nvPr>
            <p:ph type="sldNum" sz="quarter" idx="11"/>
          </p:nvPr>
        </p:nvSpPr>
        <p:spPr/>
        <p:txBody>
          <a:bodyPr/>
          <a:lstStyle>
            <a:lvl1pPr>
              <a:defRPr/>
            </a:lvl1pPr>
          </a:lstStyle>
          <a:p>
            <a:pPr>
              <a:defRPr/>
            </a:pPr>
            <a:fld id="{876AA36A-FE19-4F1E-BBC7-AC183C6D9CBE}" type="slidenum">
              <a:rPr lang="en-US" altLang="en-US"/>
              <a:pPr>
                <a:defRPr/>
              </a:pPr>
              <a:t>‹#›</a:t>
            </a:fld>
            <a:endParaRPr lang="en-US" altLang="en-US"/>
          </a:p>
        </p:txBody>
      </p:sp>
      <p:sp>
        <p:nvSpPr>
          <p:cNvPr id="6"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5155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57900" y="274638"/>
            <a:ext cx="1866900" cy="6199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5448300" cy="6199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lvl1pPr>
          </a:lstStyle>
          <a:p>
            <a:pPr>
              <a:defRPr/>
            </a:pPr>
            <a:fld id="{595601A3-DCC6-482E-A829-974794B9D500}" type="datetime1">
              <a:rPr lang="en-US" altLang="en-US"/>
              <a:pPr>
                <a:defRPr/>
              </a:pPr>
              <a:t>11/12/2021</a:t>
            </a:fld>
            <a:endParaRPr lang="en-US" altLang="en-US"/>
          </a:p>
        </p:txBody>
      </p:sp>
      <p:sp>
        <p:nvSpPr>
          <p:cNvPr id="5" name="Slide Number Placeholder 8"/>
          <p:cNvSpPr>
            <a:spLocks noGrp="1"/>
          </p:cNvSpPr>
          <p:nvPr>
            <p:ph type="sldNum" sz="quarter" idx="11"/>
          </p:nvPr>
        </p:nvSpPr>
        <p:spPr/>
        <p:txBody>
          <a:bodyPr/>
          <a:lstStyle>
            <a:lvl1pPr>
              <a:defRPr/>
            </a:lvl1pPr>
          </a:lstStyle>
          <a:p>
            <a:pPr>
              <a:defRPr/>
            </a:pPr>
            <a:fld id="{4F26F26C-DD97-4DD1-8659-0217E10EAA3B}" type="slidenum">
              <a:rPr lang="en-US" altLang="en-US"/>
              <a:pPr>
                <a:defRPr/>
              </a:pPr>
              <a:t>‹#›</a:t>
            </a:fld>
            <a:endParaRPr lang="en-US" altLang="en-US"/>
          </a:p>
        </p:txBody>
      </p:sp>
      <p:sp>
        <p:nvSpPr>
          <p:cNvPr id="6"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85096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78563"/>
            <a:ext cx="21336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78563"/>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78563"/>
            <a:ext cx="2133600" cy="457200"/>
          </a:xfrm>
        </p:spPr>
        <p:txBody>
          <a:bodyPr/>
          <a:lstStyle>
            <a:lvl1pPr>
              <a:defRPr/>
            </a:lvl1pPr>
          </a:lstStyle>
          <a:p>
            <a:pPr>
              <a:defRPr/>
            </a:pPr>
            <a:fld id="{727762DA-522B-4714-8F6E-8DEE20D07A0B}" type="slidenum">
              <a:rPr lang="en-US" altLang="en-US"/>
              <a:pPr>
                <a:defRPr/>
              </a:pPr>
              <a:t>‹#›</a:t>
            </a:fld>
            <a:endParaRPr lang="en-US" altLang="en-US"/>
          </a:p>
        </p:txBody>
      </p:sp>
    </p:spTree>
    <p:extLst>
      <p:ext uri="{BB962C8B-B14F-4D97-AF65-F5344CB8AC3E}">
        <p14:creationId xmlns:p14="http://schemas.microsoft.com/office/powerpoint/2010/main" val="208010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E15A62B1-00F4-4D19-8723-D3534E484136}" type="datetime1">
              <a:rPr lang="en-US" altLang="en-US"/>
              <a:pPr>
                <a:defRPr/>
              </a:pPr>
              <a:t>11/12/2021</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8FA3F2D-92BD-4339-9265-06F805EFDAC7}" type="slidenum">
              <a:rPr lang="en-US" altLang="en-US"/>
              <a:pPr>
                <a:defRPr/>
              </a:pPr>
              <a:t>‹#›</a:t>
            </a:fld>
            <a:endParaRPr lang="en-US" altLang="en-US"/>
          </a:p>
        </p:txBody>
      </p:sp>
    </p:spTree>
    <p:extLst>
      <p:ext uri="{BB962C8B-B14F-4D97-AF65-F5344CB8AC3E}">
        <p14:creationId xmlns:p14="http://schemas.microsoft.com/office/powerpoint/2010/main" val="199158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1A79E4A2-9630-4BC1-916E-3A1D5831A708}" type="datetime1">
              <a:rPr lang="en-US" altLang="en-US"/>
              <a:pPr>
                <a:defRPr/>
              </a:pPr>
              <a:t>11/12/2021</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4CF1437-FB50-4C35-9083-6C2DE53544E6}" type="slidenum">
              <a:rPr lang="en-US" altLang="en-US"/>
              <a:pPr>
                <a:defRPr/>
              </a:pPr>
              <a:t>‹#›</a:t>
            </a:fld>
            <a:endParaRPr lang="en-US" altLang="en-US"/>
          </a:p>
        </p:txBody>
      </p:sp>
    </p:spTree>
    <p:extLst>
      <p:ext uri="{BB962C8B-B14F-4D97-AF65-F5344CB8AC3E}">
        <p14:creationId xmlns:p14="http://schemas.microsoft.com/office/powerpoint/2010/main" val="456720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F6050531-7E3D-4A73-824F-35C3E2F0FF8E}" type="datetime1">
              <a:rPr lang="en-US" altLang="en-US"/>
              <a:pPr>
                <a:defRPr/>
              </a:pPr>
              <a:t>11/12/2021</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30308B-97C5-4384-AE58-54FAEA0A4C4C}" type="slidenum">
              <a:rPr lang="en-US" altLang="en-US"/>
              <a:pPr>
                <a:defRPr/>
              </a:pPr>
              <a:t>‹#›</a:t>
            </a:fld>
            <a:endParaRPr lang="en-US" altLang="en-US"/>
          </a:p>
        </p:txBody>
      </p:sp>
    </p:spTree>
    <p:extLst>
      <p:ext uri="{BB962C8B-B14F-4D97-AF65-F5344CB8AC3E}">
        <p14:creationId xmlns:p14="http://schemas.microsoft.com/office/powerpoint/2010/main" val="3971601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3657600"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EFD9F7F0-E4BD-4D61-931F-C9DB0D8102FD}" type="datetime1">
              <a:rPr lang="en-US" altLang="en-US"/>
              <a:pPr>
                <a:defRPr/>
              </a:pPr>
              <a:t>11/12/2021</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EEA2BF3-761E-4E86-86B3-0646E6326E21}" type="slidenum">
              <a:rPr lang="en-US" altLang="en-US"/>
              <a:pPr>
                <a:defRPr/>
              </a:pPr>
              <a:t>‹#›</a:t>
            </a:fld>
            <a:endParaRPr lang="en-US" altLang="en-US"/>
          </a:p>
        </p:txBody>
      </p:sp>
    </p:spTree>
    <p:extLst>
      <p:ext uri="{BB962C8B-B14F-4D97-AF65-F5344CB8AC3E}">
        <p14:creationId xmlns:p14="http://schemas.microsoft.com/office/powerpoint/2010/main" val="4024891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E20267A8-08AB-4188-A917-9263CDED30FE}" type="datetime1">
              <a:rPr lang="en-US" altLang="en-US"/>
              <a:pPr>
                <a:defRPr/>
              </a:pPr>
              <a:t>11/12/2021</a:t>
            </a:fld>
            <a:endParaRPr lang="en-US" alt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BB568C0E-7921-4B6C-919C-12F36CA73718}" type="slidenum">
              <a:rPr lang="en-US" altLang="en-US"/>
              <a:pPr>
                <a:defRPr/>
              </a:pPr>
              <a:t>‹#›</a:t>
            </a:fld>
            <a:endParaRPr lang="en-US" altLang="en-US"/>
          </a:p>
        </p:txBody>
      </p:sp>
    </p:spTree>
    <p:extLst>
      <p:ext uri="{BB962C8B-B14F-4D97-AF65-F5344CB8AC3E}">
        <p14:creationId xmlns:p14="http://schemas.microsoft.com/office/powerpoint/2010/main" val="84531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00DBF31A-D8CF-4620-9298-4D024BD06004}" type="datetime1">
              <a:rPr lang="en-US" altLang="en-US"/>
              <a:pPr>
                <a:defRPr/>
              </a:pPr>
              <a:t>11/12/2021</a:t>
            </a:fld>
            <a:endParaRPr lang="en-US" alt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D0E5BAE7-7F45-4EA6-ABA3-810FE58288E2}" type="slidenum">
              <a:rPr lang="en-US" altLang="en-US"/>
              <a:pPr>
                <a:defRPr/>
              </a:pPr>
              <a:t>‹#›</a:t>
            </a:fld>
            <a:endParaRPr lang="en-US" altLang="en-US"/>
          </a:p>
        </p:txBody>
      </p:sp>
    </p:spTree>
    <p:extLst>
      <p:ext uri="{BB962C8B-B14F-4D97-AF65-F5344CB8AC3E}">
        <p14:creationId xmlns:p14="http://schemas.microsoft.com/office/powerpoint/2010/main" val="23840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A4371AD-CB12-466B-B9EF-373B95C6C81E}" type="datetime1">
              <a:rPr lang="en-US" altLang="en-US"/>
              <a:pPr>
                <a:defRPr/>
              </a:pPr>
              <a:t>11/12/2021</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03953A86-CBCC-4AF1-A6BF-2EB708C2B8F5}" type="slidenum">
              <a:rPr lang="en-US" altLang="en-US"/>
              <a:pPr>
                <a:defRPr/>
              </a:pPr>
              <a:t>‹#›</a:t>
            </a:fld>
            <a:endParaRPr lang="en-US" altLang="en-US"/>
          </a:p>
        </p:txBody>
      </p:sp>
    </p:spTree>
    <p:extLst>
      <p:ext uri="{BB962C8B-B14F-4D97-AF65-F5344CB8AC3E}">
        <p14:creationId xmlns:p14="http://schemas.microsoft.com/office/powerpoint/2010/main" val="1503453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lvl1pPr>
          </a:lstStyle>
          <a:p>
            <a:pPr>
              <a:defRPr/>
            </a:pPr>
            <a:fld id="{8707B0AD-F82D-47C4-9282-907F9355647C}" type="datetime1">
              <a:rPr lang="en-US" altLang="en-US"/>
              <a:pPr>
                <a:defRPr/>
              </a:pPr>
              <a:t>11/12/2021</a:t>
            </a:fld>
            <a:endParaRPr lang="en-US" altLang="en-US"/>
          </a:p>
        </p:txBody>
      </p:sp>
      <p:sp>
        <p:nvSpPr>
          <p:cNvPr id="5" name="Slide Number Placeholder 8"/>
          <p:cNvSpPr>
            <a:spLocks noGrp="1"/>
          </p:cNvSpPr>
          <p:nvPr>
            <p:ph type="sldNum" sz="quarter" idx="11"/>
          </p:nvPr>
        </p:nvSpPr>
        <p:spPr/>
        <p:txBody>
          <a:bodyPr/>
          <a:lstStyle>
            <a:lvl1pPr>
              <a:defRPr/>
            </a:lvl1pPr>
          </a:lstStyle>
          <a:p>
            <a:pPr>
              <a:defRPr/>
            </a:pPr>
            <a:fld id="{523AF86C-804F-4810-B2EB-BC3EC2756D23}" type="slidenum">
              <a:rPr lang="en-US" altLang="en-US"/>
              <a:pPr>
                <a:defRPr/>
              </a:pPr>
              <a:t>‹#›</a:t>
            </a:fld>
            <a:endParaRPr lang="en-US" altLang="en-US"/>
          </a:p>
        </p:txBody>
      </p:sp>
      <p:sp>
        <p:nvSpPr>
          <p:cNvPr id="6"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21012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561FEC65-95A4-4F80-9898-19F15206B1AB}" type="datetime1">
              <a:rPr lang="en-US" altLang="en-US"/>
              <a:pPr>
                <a:defRPr/>
              </a:pPr>
              <a:t>11/12/2021</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1C8FC0B-727B-4793-A57F-55D90895A9A5}" type="slidenum">
              <a:rPr lang="en-US" altLang="en-US"/>
              <a:pPr>
                <a:defRPr/>
              </a:pPr>
              <a:t>‹#›</a:t>
            </a:fld>
            <a:endParaRPr lang="en-US" altLang="en-US"/>
          </a:p>
        </p:txBody>
      </p:sp>
    </p:spTree>
    <p:extLst>
      <p:ext uri="{BB962C8B-B14F-4D97-AF65-F5344CB8AC3E}">
        <p14:creationId xmlns:p14="http://schemas.microsoft.com/office/powerpoint/2010/main" val="406110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9CAB379D-E642-446C-8DE2-A06552931B15}" type="datetime1">
              <a:rPr lang="en-US" altLang="en-US"/>
              <a:pPr>
                <a:defRPr/>
              </a:pPr>
              <a:t>11/12/2021</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602DBB77-D868-4542-8720-8CB9ECE69DBE}" type="slidenum">
              <a:rPr lang="en-US" altLang="en-US"/>
              <a:pPr>
                <a:defRPr/>
              </a:pPr>
              <a:t>‹#›</a:t>
            </a:fld>
            <a:endParaRPr lang="en-US" altLang="en-US"/>
          </a:p>
        </p:txBody>
      </p:sp>
    </p:spTree>
    <p:extLst>
      <p:ext uri="{BB962C8B-B14F-4D97-AF65-F5344CB8AC3E}">
        <p14:creationId xmlns:p14="http://schemas.microsoft.com/office/powerpoint/2010/main" val="3002208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DB073599-D55D-4CA6-941B-ED545AE0FFBE}" type="datetime1">
              <a:rPr lang="en-US" altLang="en-US"/>
              <a:pPr>
                <a:defRPr/>
              </a:pPr>
              <a:t>11/12/2021</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C274117-0477-4722-BA0F-BC75684C8BE7}" type="slidenum">
              <a:rPr lang="en-US" altLang="en-US"/>
              <a:pPr>
                <a:defRPr/>
              </a:pPr>
              <a:t>‹#›</a:t>
            </a:fld>
            <a:endParaRPr lang="en-US" altLang="en-US"/>
          </a:p>
        </p:txBody>
      </p:sp>
    </p:spTree>
    <p:extLst>
      <p:ext uri="{BB962C8B-B14F-4D97-AF65-F5344CB8AC3E}">
        <p14:creationId xmlns:p14="http://schemas.microsoft.com/office/powerpoint/2010/main" val="484687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57900" y="274638"/>
            <a:ext cx="1866900" cy="6199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5448300" cy="6199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E01F8515-D070-4BFD-B623-20EDA9C68C6A}" type="datetime1">
              <a:rPr lang="en-US" altLang="en-US"/>
              <a:pPr>
                <a:defRPr/>
              </a:pPr>
              <a:t>11/12/2021</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29D61D5-46E0-4F59-9736-349D5A00C4C0}" type="slidenum">
              <a:rPr lang="en-US" altLang="en-US"/>
              <a:pPr>
                <a:defRPr/>
              </a:pPr>
              <a:t>‹#›</a:t>
            </a:fld>
            <a:endParaRPr lang="en-US" altLang="en-US"/>
          </a:p>
        </p:txBody>
      </p:sp>
    </p:spTree>
    <p:extLst>
      <p:ext uri="{BB962C8B-B14F-4D97-AF65-F5344CB8AC3E}">
        <p14:creationId xmlns:p14="http://schemas.microsoft.com/office/powerpoint/2010/main" val="1151168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8" name="Ov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9" name="Ova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1" name="Ova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 name="Title 7"/>
          <p:cNvSpPr>
            <a:spLocks noGrp="1"/>
          </p:cNvSpPr>
          <p:nvPr>
            <p:ph type="ctrTitle"/>
          </p:nvPr>
        </p:nvSpPr>
        <p:spPr>
          <a:xfrm>
            <a:off x="2286000" y="3124200"/>
            <a:ext cx="61722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50A06CF0-9152-4A18-BE71-EF65D190EE42}" type="datetime1">
              <a:rPr lang="en-US" altLang="en-US"/>
              <a:pPr>
                <a:defRPr/>
              </a:pPr>
              <a:t>11/12/2021</a:t>
            </a:fld>
            <a:endParaRPr lang="en-US" altLang="en-US"/>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US"/>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pPr>
              <a:defRPr/>
            </a:pPr>
            <a:fld id="{CF021AFC-4A1E-4EF2-BABC-FE1BABE0B96A}" type="slidenum">
              <a:rPr lang="en-US" altLang="en-US"/>
              <a:pPr>
                <a:defRPr/>
              </a:pPr>
              <a:t>‹#›</a:t>
            </a:fld>
            <a:endParaRPr lang="en-US" altLang="en-US"/>
          </a:p>
        </p:txBody>
      </p:sp>
    </p:spTree>
    <p:extLst>
      <p:ext uri="{BB962C8B-B14F-4D97-AF65-F5344CB8AC3E}">
        <p14:creationId xmlns:p14="http://schemas.microsoft.com/office/powerpoint/2010/main" val="213679513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solidFill>
                <a:prstClr val="black"/>
              </a:solidFill>
              <a:latin typeface="Century Schoolbook"/>
              <a:ea typeface="ＭＳ Ｐゴシック" pitchFamily="34" charset="-128"/>
            </a:endParaRPr>
          </a:p>
        </p:txBody>
      </p:sp>
      <p:sp>
        <p:nvSpPr>
          <p:cNvPr id="5" name="Straight Connector 4"/>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6" name="Straight Connector 8"/>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Straight Connector 10"/>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Oval 9"/>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6"/>
          <p:cNvSpPr>
            <a:spLocks noGrp="1"/>
          </p:cNvSpPr>
          <p:nvPr>
            <p:ph type="dt" sz="half" idx="10"/>
          </p:nvPr>
        </p:nvSpPr>
        <p:spPr/>
        <p:txBody>
          <a:bodyPr/>
          <a:lstStyle>
            <a:lvl1pPr>
              <a:defRPr/>
            </a:lvl1pPr>
          </a:lstStyle>
          <a:p>
            <a:pPr>
              <a:defRPr/>
            </a:pPr>
            <a:fld id="{9EC8FFAB-E273-42B2-946F-F8138B3018B4}" type="datetime1">
              <a:rPr lang="en-US" altLang="en-US"/>
              <a:pPr>
                <a:defRPr/>
              </a:pPr>
              <a:t>11/12/2021</a:t>
            </a:fld>
            <a:endParaRPr lang="en-US" altLang="en-US"/>
          </a:p>
        </p:txBody>
      </p:sp>
      <p:sp>
        <p:nvSpPr>
          <p:cNvPr id="12" name="Slide Number Placeholder 8"/>
          <p:cNvSpPr>
            <a:spLocks noGrp="1"/>
          </p:cNvSpPr>
          <p:nvPr>
            <p:ph type="sldNum" sz="quarter" idx="11"/>
          </p:nvPr>
        </p:nvSpPr>
        <p:spPr/>
        <p:txBody>
          <a:bodyPr/>
          <a:lstStyle>
            <a:lvl1pPr>
              <a:defRPr/>
            </a:lvl1pPr>
          </a:lstStyle>
          <a:p>
            <a:pPr>
              <a:defRPr/>
            </a:pPr>
            <a:fld id="{99D7392C-204C-476C-A66F-C77DFCA96D4D}" type="slidenum">
              <a:rPr lang="en-US" altLang="en-US"/>
              <a:pPr>
                <a:defRPr/>
              </a:pPr>
              <a:t>‹#›</a:t>
            </a:fld>
            <a:endParaRPr lang="en-US" altLang="en-US"/>
          </a:p>
        </p:txBody>
      </p:sp>
      <p:sp>
        <p:nvSpPr>
          <p:cNvPr id="13"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1225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white"/>
              </a:solidFill>
              <a:latin typeface="Century Schoolbook"/>
              <a:ea typeface="ＭＳ Ｐゴシック" pitchFamily="34" charset="-128"/>
            </a:endParaRPr>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white"/>
              </a:solidFill>
              <a:latin typeface="Century Schoolbook"/>
              <a:ea typeface="ＭＳ Ｐゴシック" pitchFamily="34" charset="-128"/>
            </a:endParaRPr>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white"/>
              </a:solidFill>
              <a:latin typeface="Century Schoolbook"/>
              <a:ea typeface="ＭＳ Ｐゴシック" pitchFamily="34" charset="-128"/>
            </a:endParaRPr>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white"/>
              </a:solidFill>
              <a:latin typeface="Century Schoolbook"/>
              <a:ea typeface="ＭＳ Ｐゴシック" pitchFamily="34" charset="-128"/>
            </a:endParaRPr>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white"/>
              </a:solidFill>
              <a:latin typeface="Century Schoolbook"/>
              <a:ea typeface="ＭＳ Ｐゴシック" pitchFamily="34" charset="-128"/>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white"/>
              </a:solidFill>
              <a:latin typeface="Century Schoolbook"/>
              <a:ea typeface="ＭＳ Ｐゴシック" pitchFamily="34" charset="-128"/>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solidFill>
                  <a:srgbClr val="D5EDF4"/>
                </a:solidFill>
              </a:defRPr>
            </a:lvl1pPr>
          </a:lstStyle>
          <a:p>
            <a:pPr>
              <a:defRPr/>
            </a:pPr>
            <a:fld id="{EE468C3C-9111-43E0-86BD-BB169E6DCD0B}" type="datetime1">
              <a:rPr lang="en-US" altLang="en-US"/>
              <a:pPr>
                <a:defRPr/>
              </a:pPr>
              <a:t>11/12/2021</a:t>
            </a:fld>
            <a:endParaRPr lang="en-US" alt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solidFill>
                  <a:srgbClr val="D5EDF4"/>
                </a:solidFill>
              </a:defRPr>
            </a:lvl1pPr>
          </a:lstStyle>
          <a:p>
            <a:pPr>
              <a:defRPr/>
            </a:pPr>
            <a:endParaRPr lang="en-US"/>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pPr>
              <a:defRPr/>
            </a:pPr>
            <a:fld id="{9680E232-BE1D-464B-8444-418FDC769016}" type="slidenum">
              <a:rPr lang="en-US" altLang="en-US"/>
              <a:pPr>
                <a:defRPr/>
              </a:pPr>
              <a:t>‹#›</a:t>
            </a:fld>
            <a:endParaRPr lang="en-US" altLang="en-US"/>
          </a:p>
        </p:txBody>
      </p:sp>
    </p:spTree>
    <p:extLst>
      <p:ext uri="{BB962C8B-B14F-4D97-AF65-F5344CB8AC3E}">
        <p14:creationId xmlns:p14="http://schemas.microsoft.com/office/powerpoint/2010/main" val="425771153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traight Connector 2"/>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solidFill>
                <a:prstClr val="black"/>
              </a:solidFill>
              <a:latin typeface="Century Schoolbook"/>
              <a:ea typeface="ＭＳ Ｐゴシック" pitchFamily="34" charset="-128"/>
            </a:endParaRPr>
          </a:p>
        </p:txBody>
      </p:sp>
      <p:sp>
        <p:nvSpPr>
          <p:cNvPr id="4" name="Straight Connector 3"/>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5" name="Straight Connector 8"/>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ectangle 5"/>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Straight Connector 10"/>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Oval 7"/>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9" name="Date Placeholder 5"/>
          <p:cNvSpPr>
            <a:spLocks noGrp="1"/>
          </p:cNvSpPr>
          <p:nvPr>
            <p:ph type="dt" sz="half" idx="10"/>
          </p:nvPr>
        </p:nvSpPr>
        <p:spPr/>
        <p:txBody>
          <a:bodyPr/>
          <a:lstStyle>
            <a:lvl1pPr>
              <a:defRPr/>
            </a:lvl1pPr>
          </a:lstStyle>
          <a:p>
            <a:pPr>
              <a:defRPr/>
            </a:pPr>
            <a:fld id="{D5B5D713-3223-404E-9E67-47A1B3F8246E}" type="datetime1">
              <a:rPr lang="en-US" altLang="en-US"/>
              <a:pPr>
                <a:defRPr/>
              </a:pPr>
              <a:t>11/12/2021</a:t>
            </a:fld>
            <a:endParaRPr lang="en-US" altLang="en-US"/>
          </a:p>
        </p:txBody>
      </p:sp>
      <p:sp>
        <p:nvSpPr>
          <p:cNvPr id="10" name="Slide Number Placeholder 6"/>
          <p:cNvSpPr>
            <a:spLocks noGrp="1"/>
          </p:cNvSpPr>
          <p:nvPr>
            <p:ph type="sldNum" sz="quarter" idx="11"/>
          </p:nvPr>
        </p:nvSpPr>
        <p:spPr/>
        <p:txBody>
          <a:bodyPr/>
          <a:lstStyle>
            <a:lvl1pPr>
              <a:defRPr/>
            </a:lvl1pPr>
          </a:lstStyle>
          <a:p>
            <a:pPr>
              <a:defRPr/>
            </a:pPr>
            <a:fld id="{FCAC2785-0EAE-4059-AEE8-E34FB85ECB3E}" type="slidenum">
              <a:rPr lang="en-US" altLang="en-US"/>
              <a:pPr>
                <a:defRPr/>
              </a:pPr>
              <a:t>‹#›</a:t>
            </a:fld>
            <a:endParaRPr lang="en-US" altLang="en-US"/>
          </a:p>
        </p:txBody>
      </p:sp>
      <p:sp>
        <p:nvSpPr>
          <p:cNvPr id="11" name="Footer Placeholder 7"/>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05815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solidFill>
                <a:prstClr val="black"/>
              </a:solidFill>
              <a:latin typeface="Century Schoolbook"/>
              <a:ea typeface="ＭＳ Ｐゴシック" pitchFamily="34" charset="-128"/>
            </a:endParaRPr>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solidFill>
                <a:prstClr val="black"/>
              </a:solidFill>
              <a:latin typeface="Century Schoolbook"/>
              <a:ea typeface="ＭＳ Ｐゴシック" pitchFamily="34" charset="-128"/>
            </a:endParaRPr>
          </a:p>
        </p:txBody>
      </p:sp>
      <p:sp>
        <p:nvSpPr>
          <p:cNvPr id="7" name="Straight Connector 8"/>
          <p:cNvSpPr>
            <a:spLocks noChangeShapeType="1"/>
          </p:cNvSpPr>
          <p:nvPr/>
        </p:nvSpPr>
        <p:spPr bwMode="auto">
          <a:xfrm>
            <a:off x="6192838" y="0"/>
            <a:ext cx="0" cy="68580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Straight Connector 9"/>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 name="Straight Connector 11"/>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a:lstStyle>
            <a:lvl1pPr>
              <a:defRPr/>
            </a:lvl1pPr>
          </a:lstStyle>
          <a:p>
            <a:pPr>
              <a:defRPr/>
            </a:pPr>
            <a:fld id="{87B5A3F0-D05A-4816-B3BB-A5126FF7E834}" type="datetime1">
              <a:rPr lang="en-US" altLang="en-US"/>
              <a:pPr>
                <a:defRPr/>
              </a:pPr>
              <a:t>11/12/2021</a:t>
            </a:fld>
            <a:endParaRPr lang="en-US" altLang="en-US"/>
          </a:p>
        </p:txBody>
      </p:sp>
      <p:sp>
        <p:nvSpPr>
          <p:cNvPr id="13" name="Slide Number Placeholder 21"/>
          <p:cNvSpPr>
            <a:spLocks noGrp="1"/>
          </p:cNvSpPr>
          <p:nvPr>
            <p:ph type="sldNum" sz="quarter" idx="11"/>
          </p:nvPr>
        </p:nvSpPr>
        <p:spPr/>
        <p:txBody>
          <a:bodyPr/>
          <a:lstStyle>
            <a:lvl1pPr>
              <a:defRPr/>
            </a:lvl1pPr>
          </a:lstStyle>
          <a:p>
            <a:pPr>
              <a:defRPr/>
            </a:pPr>
            <a:fld id="{228B5826-3EEF-4765-ADCB-90CDDA52F588}" type="slidenum">
              <a:rPr lang="en-US" altLang="en-US"/>
              <a:pPr>
                <a:defRPr/>
              </a:pPr>
              <a:t>‹#›</a:t>
            </a:fld>
            <a:endParaRPr lang="en-US" altLang="en-US"/>
          </a:p>
        </p:txBody>
      </p:sp>
      <p:sp>
        <p:nvSpPr>
          <p:cNvPr id="14" name="Footer Placeholder 22"/>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87654675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Century Schoolbook"/>
              <a:ea typeface="ＭＳ Ｐゴシック" pitchFamily="34" charset="-128"/>
            </a:endParaRPr>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 name="Straight Connector 8"/>
          <p:cNvSpPr>
            <a:spLocks noChangeShapeType="1"/>
          </p:cNvSpPr>
          <p:nvPr/>
        </p:nvSpPr>
        <p:spPr bwMode="auto">
          <a:xfrm>
            <a:off x="8991600" y="0"/>
            <a:ext cx="0" cy="685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Straight Connector 10"/>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solidFill>
                <a:prstClr val="black"/>
              </a:solidFill>
              <a:latin typeface="Century Schoolbook"/>
              <a:ea typeface="ＭＳ Ｐゴシック" pitchFamily="34" charset="-128"/>
            </a:endParaRPr>
          </a:p>
        </p:txBody>
      </p:sp>
      <p:sp>
        <p:nvSpPr>
          <p:cNvPr id="11" name="Straight Connector 12"/>
          <p:cNvSpPr>
            <a:spLocks noChangeShapeType="1"/>
          </p:cNvSpPr>
          <p:nvPr/>
        </p:nvSpPr>
        <p:spPr bwMode="auto">
          <a:xfrm>
            <a:off x="6192838" y="0"/>
            <a:ext cx="0" cy="68580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a:lstStyle>
            <a:lvl1pPr>
              <a:defRPr/>
            </a:lvl1pPr>
          </a:lstStyle>
          <a:p>
            <a:pPr>
              <a:defRPr/>
            </a:pPr>
            <a:fld id="{97988771-0D99-4CD5-B204-AAA6C3CB0112}" type="datetime1">
              <a:rPr lang="en-US" altLang="en-US"/>
              <a:pPr>
                <a:defRPr/>
              </a:pPr>
              <a:t>11/12/2021</a:t>
            </a:fld>
            <a:endParaRPr lang="en-US" altLang="en-US"/>
          </a:p>
        </p:txBody>
      </p:sp>
      <p:sp>
        <p:nvSpPr>
          <p:cNvPr id="13" name="Slide Number Placeholder 17"/>
          <p:cNvSpPr>
            <a:spLocks noGrp="1"/>
          </p:cNvSpPr>
          <p:nvPr>
            <p:ph type="sldNum" sz="quarter" idx="11"/>
          </p:nvPr>
        </p:nvSpPr>
        <p:spPr/>
        <p:txBody>
          <a:bodyPr/>
          <a:lstStyle>
            <a:lvl1pPr>
              <a:defRPr/>
            </a:lvl1pPr>
          </a:lstStyle>
          <a:p>
            <a:pPr>
              <a:defRPr/>
            </a:pPr>
            <a:fld id="{F73914D2-2970-4C26-AE1C-1C023FCB2446}" type="slidenum">
              <a:rPr lang="en-US" altLang="en-US"/>
              <a:pPr>
                <a:defRPr/>
              </a:pPr>
              <a:t>‹#›</a:t>
            </a:fld>
            <a:endParaRPr lang="en-US" altLang="en-US"/>
          </a:p>
        </p:txBody>
      </p:sp>
      <p:sp>
        <p:nvSpPr>
          <p:cNvPr id="14" name="Footer Placeholder 20"/>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77061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6"/>
          <p:cNvSpPr>
            <a:spLocks noGrp="1"/>
          </p:cNvSpPr>
          <p:nvPr>
            <p:ph type="dt" sz="half" idx="10"/>
          </p:nvPr>
        </p:nvSpPr>
        <p:spPr/>
        <p:txBody>
          <a:bodyPr/>
          <a:lstStyle>
            <a:lvl1pPr>
              <a:defRPr/>
            </a:lvl1pPr>
          </a:lstStyle>
          <a:p>
            <a:pPr>
              <a:defRPr/>
            </a:pPr>
            <a:fld id="{FB3BE0E1-71A7-4691-B370-052016CC6122}" type="datetime1">
              <a:rPr lang="en-US" altLang="en-US"/>
              <a:pPr>
                <a:defRPr/>
              </a:pPr>
              <a:t>11/12/2021</a:t>
            </a:fld>
            <a:endParaRPr lang="en-US" altLang="en-US"/>
          </a:p>
        </p:txBody>
      </p:sp>
      <p:sp>
        <p:nvSpPr>
          <p:cNvPr id="5" name="Slide Number Placeholder 8"/>
          <p:cNvSpPr>
            <a:spLocks noGrp="1"/>
          </p:cNvSpPr>
          <p:nvPr>
            <p:ph type="sldNum" sz="quarter" idx="11"/>
          </p:nvPr>
        </p:nvSpPr>
        <p:spPr/>
        <p:txBody>
          <a:bodyPr/>
          <a:lstStyle>
            <a:lvl1pPr>
              <a:defRPr/>
            </a:lvl1pPr>
          </a:lstStyle>
          <a:p>
            <a:pPr>
              <a:defRPr/>
            </a:pPr>
            <a:fld id="{B3A55592-A046-42F3-9BA4-22E04B41991B}" type="slidenum">
              <a:rPr lang="en-US" altLang="en-US"/>
              <a:pPr>
                <a:defRPr/>
              </a:pPr>
              <a:t>‹#›</a:t>
            </a:fld>
            <a:endParaRPr lang="en-US" altLang="en-US"/>
          </a:p>
        </p:txBody>
      </p:sp>
      <p:sp>
        <p:nvSpPr>
          <p:cNvPr id="6"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46453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4743450"/>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cxnSp>
        <p:nvCxnSpPr>
          <p:cNvPr id="5" name="Straight Connector 4"/>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52426" y="2895600"/>
            <a:ext cx="4572000" cy="13687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a:t>Click to edit Master title style</a:t>
            </a:r>
            <a:endParaRPr lang="en-US" dirty="0"/>
          </a:p>
        </p:txBody>
      </p:sp>
      <p:sp>
        <p:nvSpPr>
          <p:cNvPr id="6" name="Date Placeholder 21"/>
          <p:cNvSpPr>
            <a:spLocks noGrp="1"/>
          </p:cNvSpPr>
          <p:nvPr>
            <p:ph type="dt" sz="half" idx="10"/>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7" name="Slide Number Placeholder 22"/>
          <p:cNvSpPr>
            <a:spLocks noGrp="1"/>
          </p:cNvSpPr>
          <p:nvPr>
            <p:ph type="sldNum" sz="quarter" idx="11"/>
          </p:nvPr>
        </p:nvSpPr>
        <p:spPr/>
        <p:txBody>
          <a:bodyPr/>
          <a:lstStyle>
            <a:lvl1pPr defTabSz="457200" eaLnBrk="0" hangingPunct="0">
              <a:defRPr>
                <a:latin typeface="Arial" panose="020B0604020202020204" pitchFamily="34" charset="0"/>
              </a:defRPr>
            </a:lvl1pPr>
          </a:lstStyle>
          <a:p>
            <a:pPr>
              <a:defRPr/>
            </a:pPr>
            <a:fld id="{103D71E9-BB3B-4766-B270-A8780E677798}" type="slidenum">
              <a:rPr lang="en-US" altLang="en-US"/>
              <a:pPr>
                <a:defRPr/>
              </a:pPr>
              <a:t>‹#›</a:t>
            </a:fld>
            <a:endParaRPr lang="en-US" altLang="en-US"/>
          </a:p>
        </p:txBody>
      </p:sp>
      <p:sp>
        <p:nvSpPr>
          <p:cNvPr id="8" name="Footer Placeholder 23"/>
          <p:cNvSpPr>
            <a:spLocks noGrp="1"/>
          </p:cNvSpPr>
          <p:nvPr>
            <p:ph type="ftr" sz="quarter" idx="12"/>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3534670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endParaRPr lang="en-US" dirty="0"/>
          </a:p>
        </p:txBody>
      </p:sp>
      <p:sp>
        <p:nvSpPr>
          <p:cNvPr id="5" name="Date Placeholder 11"/>
          <p:cNvSpPr>
            <a:spLocks noGrp="1"/>
          </p:cNvSpPr>
          <p:nvPr>
            <p:ph type="dt" sz="half" idx="14"/>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6" name="Slide Number Placeholder 18"/>
          <p:cNvSpPr>
            <a:spLocks noGrp="1"/>
          </p:cNvSpPr>
          <p:nvPr>
            <p:ph type="sldNum" sz="quarter" idx="15"/>
          </p:nvPr>
        </p:nvSpPr>
        <p:spPr/>
        <p:txBody>
          <a:bodyPr/>
          <a:lstStyle>
            <a:lvl1pPr defTabSz="457200" eaLnBrk="0" hangingPunct="0">
              <a:defRPr>
                <a:latin typeface="Arial" panose="020B0604020202020204" pitchFamily="34" charset="0"/>
              </a:defRPr>
            </a:lvl1pPr>
          </a:lstStyle>
          <a:p>
            <a:pPr>
              <a:defRPr/>
            </a:pPr>
            <a:fld id="{8EC052E3-D46D-47FD-BD69-2A348A8296D4}" type="slidenum">
              <a:rPr lang="en-US" altLang="en-US"/>
              <a:pPr>
                <a:defRPr/>
              </a:pPr>
              <a:t>‹#›</a:t>
            </a:fld>
            <a:endParaRPr lang="en-US" altLang="en-US"/>
          </a:p>
        </p:txBody>
      </p:sp>
      <p:sp>
        <p:nvSpPr>
          <p:cNvPr id="7" name="Footer Placeholder 20"/>
          <p:cNvSpPr>
            <a:spLocks noGrp="1"/>
          </p:cNvSpPr>
          <p:nvPr>
            <p:ph type="ftr" sz="quarter" idx="16"/>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3432658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5" name="Rectangle 4"/>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cxnSp>
        <p:nvCxnSpPr>
          <p:cNvPr id="6" name="Straight Connector 5"/>
          <p:cNvCxnSpPr/>
          <p:nvPr/>
        </p:nvCxnSpPr>
        <p:spPr>
          <a:xfrm>
            <a:off x="-4763" y="1828800"/>
            <a:ext cx="9144001"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352426" y="4003302"/>
            <a:ext cx="4572000" cy="11782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lvl="0"/>
            <a:r>
              <a:rPr lang="en-US"/>
              <a:t>Click to edit Master title style</a:t>
            </a:r>
            <a:endParaRPr lang="en-US" dirty="0"/>
          </a:p>
        </p:txBody>
      </p:sp>
      <p:sp>
        <p:nvSpPr>
          <p:cNvPr id="7" name="Date Placeholder 15"/>
          <p:cNvSpPr>
            <a:spLocks noGrp="1"/>
          </p:cNvSpPr>
          <p:nvPr>
            <p:ph type="dt" sz="half" idx="10"/>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8" name="Slide Number Placeholder 19"/>
          <p:cNvSpPr>
            <a:spLocks noGrp="1"/>
          </p:cNvSpPr>
          <p:nvPr>
            <p:ph type="sldNum" sz="quarter" idx="11"/>
          </p:nvPr>
        </p:nvSpPr>
        <p:spPr/>
        <p:txBody>
          <a:bodyPr/>
          <a:lstStyle>
            <a:lvl1pPr defTabSz="457200" eaLnBrk="0" hangingPunct="0">
              <a:defRPr>
                <a:latin typeface="Arial" panose="020B0604020202020204" pitchFamily="34" charset="0"/>
              </a:defRPr>
            </a:lvl1pPr>
          </a:lstStyle>
          <a:p>
            <a:pPr>
              <a:defRPr/>
            </a:pPr>
            <a:fld id="{340446B2-68EC-4C64-B02A-8A7D838FA5B7}" type="slidenum">
              <a:rPr lang="en-US" altLang="en-US"/>
              <a:pPr>
                <a:defRPr/>
              </a:pPr>
              <a:t>‹#›</a:t>
            </a:fld>
            <a:endParaRPr lang="en-US" altLang="en-US"/>
          </a:p>
        </p:txBody>
      </p:sp>
      <p:sp>
        <p:nvSpPr>
          <p:cNvPr id="9" name="Footer Placeholder 20"/>
          <p:cNvSpPr>
            <a:spLocks noGrp="1"/>
          </p:cNvSpPr>
          <p:nvPr>
            <p:ph type="ftr" sz="quarter" idx="12"/>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1616771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16" name="Content Placeholder 11"/>
          <p:cNvSpPr>
            <a:spLocks noGrp="1"/>
          </p:cNvSpPr>
          <p:nvPr>
            <p:ph sz="quarter" idx="14"/>
          </p:nvPr>
        </p:nvSpPr>
        <p:spPr>
          <a:xfrm>
            <a:off x="4901184" y="1463040"/>
            <a:ext cx="3886200" cy="428853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0"/>
          <p:cNvSpPr>
            <a:spLocks noGrp="1"/>
          </p:cNvSpPr>
          <p:nvPr>
            <p:ph sz="quarter" idx="13"/>
          </p:nvPr>
        </p:nvSpPr>
        <p:spPr>
          <a:xfrm>
            <a:off x="352426" y="1463040"/>
            <a:ext cx="3886200" cy="428853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itle 26"/>
          <p:cNvSpPr>
            <a:spLocks noGrp="1"/>
          </p:cNvSpPr>
          <p:nvPr>
            <p:ph type="title"/>
          </p:nvPr>
        </p:nvSpPr>
        <p:spPr/>
        <p:txBody>
          <a:bodyPr/>
          <a:lstStyle/>
          <a:p>
            <a:r>
              <a:rPr lang="en-US"/>
              <a:t>Click to edit Master title style</a:t>
            </a:r>
            <a:endParaRPr lang="en-US" dirty="0"/>
          </a:p>
        </p:txBody>
      </p:sp>
      <p:sp>
        <p:nvSpPr>
          <p:cNvPr id="6" name="Date Placeholder 19"/>
          <p:cNvSpPr>
            <a:spLocks noGrp="1"/>
          </p:cNvSpPr>
          <p:nvPr>
            <p:ph type="dt" sz="half" idx="15"/>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7" name="Slide Number Placeholder 24"/>
          <p:cNvSpPr>
            <a:spLocks noGrp="1"/>
          </p:cNvSpPr>
          <p:nvPr>
            <p:ph type="sldNum" sz="quarter" idx="16"/>
          </p:nvPr>
        </p:nvSpPr>
        <p:spPr/>
        <p:txBody>
          <a:bodyPr/>
          <a:lstStyle>
            <a:lvl1pPr defTabSz="457200" eaLnBrk="0" hangingPunct="0">
              <a:defRPr>
                <a:latin typeface="Arial" panose="020B0604020202020204" pitchFamily="34" charset="0"/>
              </a:defRPr>
            </a:lvl1pPr>
          </a:lstStyle>
          <a:p>
            <a:pPr>
              <a:defRPr/>
            </a:pPr>
            <a:fld id="{16EEC209-37E7-4EE2-9665-C0F7E8E23D1D}" type="slidenum">
              <a:rPr lang="en-US" altLang="en-US"/>
              <a:pPr>
                <a:defRPr/>
              </a:pPr>
              <a:t>‹#›</a:t>
            </a:fld>
            <a:endParaRPr lang="en-US" altLang="en-US"/>
          </a:p>
        </p:txBody>
      </p:sp>
      <p:sp>
        <p:nvSpPr>
          <p:cNvPr id="8" name="Footer Placeholder 25"/>
          <p:cNvSpPr>
            <a:spLocks noGrp="1"/>
          </p:cNvSpPr>
          <p:nvPr>
            <p:ph type="ftr" sz="quarter" idx="17"/>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3146779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18" name="Text Placeholder 3"/>
          <p:cNvSpPr>
            <a:spLocks noGrp="1"/>
          </p:cNvSpPr>
          <p:nvPr>
            <p:ph type="body" sz="half" idx="2"/>
          </p:nvPr>
        </p:nvSpPr>
        <p:spPr>
          <a:xfrm>
            <a:off x="352426"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Text Placeholder 3"/>
          <p:cNvSpPr>
            <a:spLocks noGrp="1"/>
          </p:cNvSpPr>
          <p:nvPr>
            <p:ph type="body" sz="half" idx="15"/>
          </p:nvPr>
        </p:nvSpPr>
        <p:spPr>
          <a:xfrm>
            <a:off x="4900613"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Content Placeholder 11"/>
          <p:cNvSpPr>
            <a:spLocks noGrp="1"/>
          </p:cNvSpPr>
          <p:nvPr>
            <p:ph sz="quarter" idx="14"/>
          </p:nvPr>
        </p:nvSpPr>
        <p:spPr>
          <a:xfrm>
            <a:off x="4900613" y="2011680"/>
            <a:ext cx="3886200" cy="373684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0"/>
          <p:cNvSpPr>
            <a:spLocks noGrp="1"/>
          </p:cNvSpPr>
          <p:nvPr>
            <p:ph sz="quarter" idx="13"/>
          </p:nvPr>
        </p:nvSpPr>
        <p:spPr>
          <a:xfrm>
            <a:off x="352426" y="2011680"/>
            <a:ext cx="3886200" cy="373684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itle 29"/>
          <p:cNvSpPr>
            <a:spLocks noGrp="1"/>
          </p:cNvSpPr>
          <p:nvPr>
            <p:ph type="title"/>
          </p:nvPr>
        </p:nvSpPr>
        <p:spPr/>
        <p:txBody>
          <a:bodyPr/>
          <a:lstStyle/>
          <a:p>
            <a:r>
              <a:rPr lang="en-US"/>
              <a:t>Click to edit Master title style</a:t>
            </a:r>
          </a:p>
        </p:txBody>
      </p:sp>
      <p:sp>
        <p:nvSpPr>
          <p:cNvPr id="8" name="Date Placeholder 19"/>
          <p:cNvSpPr>
            <a:spLocks noGrp="1"/>
          </p:cNvSpPr>
          <p:nvPr>
            <p:ph type="dt" sz="half" idx="16"/>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9" name="Slide Number Placeholder 23"/>
          <p:cNvSpPr>
            <a:spLocks noGrp="1"/>
          </p:cNvSpPr>
          <p:nvPr>
            <p:ph type="sldNum" sz="quarter" idx="17"/>
          </p:nvPr>
        </p:nvSpPr>
        <p:spPr/>
        <p:txBody>
          <a:bodyPr/>
          <a:lstStyle>
            <a:lvl1pPr defTabSz="457200" eaLnBrk="0" hangingPunct="0">
              <a:defRPr>
                <a:latin typeface="Arial" panose="020B0604020202020204" pitchFamily="34" charset="0"/>
              </a:defRPr>
            </a:lvl1pPr>
          </a:lstStyle>
          <a:p>
            <a:pPr>
              <a:defRPr/>
            </a:pPr>
            <a:fld id="{A779CED9-89DC-4FCD-B908-3C82705A9AA8}" type="slidenum">
              <a:rPr lang="en-US" altLang="en-US"/>
              <a:pPr>
                <a:defRPr/>
              </a:pPr>
              <a:t>‹#›</a:t>
            </a:fld>
            <a:endParaRPr lang="en-US" altLang="en-US"/>
          </a:p>
        </p:txBody>
      </p:sp>
      <p:sp>
        <p:nvSpPr>
          <p:cNvPr id="10" name="Footer Placeholder 28"/>
          <p:cNvSpPr>
            <a:spLocks noGrp="1"/>
          </p:cNvSpPr>
          <p:nvPr>
            <p:ph type="ftr" sz="quarter" idx="18"/>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743002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15" name="Title 14"/>
          <p:cNvSpPr>
            <a:spLocks noGrp="1"/>
          </p:cNvSpPr>
          <p:nvPr>
            <p:ph type="title"/>
          </p:nvPr>
        </p:nvSpPr>
        <p:spPr/>
        <p:txBody>
          <a:bodyPr/>
          <a:lstStyle/>
          <a:p>
            <a:r>
              <a:rPr lang="en-US"/>
              <a:t>Click to edit Master title style</a:t>
            </a:r>
          </a:p>
        </p:txBody>
      </p:sp>
      <p:sp>
        <p:nvSpPr>
          <p:cNvPr id="4" name="Date Placeholder 10"/>
          <p:cNvSpPr>
            <a:spLocks noGrp="1"/>
          </p:cNvSpPr>
          <p:nvPr>
            <p:ph type="dt" sz="half" idx="10"/>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5" name="Slide Number Placeholder 13"/>
          <p:cNvSpPr>
            <a:spLocks noGrp="1"/>
          </p:cNvSpPr>
          <p:nvPr>
            <p:ph type="sldNum" sz="quarter" idx="11"/>
          </p:nvPr>
        </p:nvSpPr>
        <p:spPr/>
        <p:txBody>
          <a:bodyPr/>
          <a:lstStyle>
            <a:lvl1pPr defTabSz="457200" eaLnBrk="0" hangingPunct="0">
              <a:defRPr>
                <a:latin typeface="Arial" panose="020B0604020202020204" pitchFamily="34" charset="0"/>
              </a:defRPr>
            </a:lvl1pPr>
          </a:lstStyle>
          <a:p>
            <a:pPr>
              <a:defRPr/>
            </a:pPr>
            <a:fld id="{9A2CD529-5325-4050-94ED-E27685FEA775}" type="slidenum">
              <a:rPr lang="en-US" altLang="en-US"/>
              <a:pPr>
                <a:defRPr/>
              </a:pPr>
              <a:t>‹#›</a:t>
            </a:fld>
            <a:endParaRPr lang="en-US" altLang="en-US"/>
          </a:p>
        </p:txBody>
      </p:sp>
      <p:sp>
        <p:nvSpPr>
          <p:cNvPr id="6" name="Footer Placeholder 17"/>
          <p:cNvSpPr>
            <a:spLocks noGrp="1"/>
          </p:cNvSpPr>
          <p:nvPr>
            <p:ph type="ftr" sz="quarter" idx="12"/>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402953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3" name="Date Placeholder 6"/>
          <p:cNvSpPr>
            <a:spLocks noGrp="1"/>
          </p:cNvSpPr>
          <p:nvPr>
            <p:ph type="dt" sz="half" idx="10"/>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4" name="Slide Number Placeholder 11"/>
          <p:cNvSpPr>
            <a:spLocks noGrp="1"/>
          </p:cNvSpPr>
          <p:nvPr>
            <p:ph type="sldNum" sz="quarter" idx="11"/>
          </p:nvPr>
        </p:nvSpPr>
        <p:spPr/>
        <p:txBody>
          <a:bodyPr/>
          <a:lstStyle>
            <a:lvl1pPr defTabSz="457200" eaLnBrk="0" hangingPunct="0">
              <a:defRPr>
                <a:latin typeface="Arial" panose="020B0604020202020204" pitchFamily="34" charset="0"/>
              </a:defRPr>
            </a:lvl1pPr>
          </a:lstStyle>
          <a:p>
            <a:pPr>
              <a:defRPr/>
            </a:pPr>
            <a:fld id="{176A4853-799C-4286-84F8-31DF8ADB3732}" type="slidenum">
              <a:rPr lang="en-US" altLang="en-US"/>
              <a:pPr>
                <a:defRPr/>
              </a:pPr>
              <a:t>‹#›</a:t>
            </a:fld>
            <a:endParaRPr lang="en-US" altLang="en-US"/>
          </a:p>
        </p:txBody>
      </p:sp>
      <p:sp>
        <p:nvSpPr>
          <p:cNvPr id="5" name="Footer Placeholder 12"/>
          <p:cNvSpPr>
            <a:spLocks noGrp="1"/>
          </p:cNvSpPr>
          <p:nvPr>
            <p:ph type="ftr" sz="quarter" idx="12"/>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2399533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p>
        </p:txBody>
      </p:sp>
      <p:sp>
        <p:nvSpPr>
          <p:cNvPr id="11" name="Text Placeholder 3"/>
          <p:cNvSpPr>
            <a:spLocks noGrp="1"/>
          </p:cNvSpPr>
          <p:nvPr>
            <p:ph type="body" sz="half" idx="2"/>
          </p:nvPr>
        </p:nvSpPr>
        <p:spPr>
          <a:xfrm>
            <a:off x="352426" y="1463040"/>
            <a:ext cx="3381375" cy="3967162"/>
          </a:xfrm>
        </p:spPr>
        <p:txBody>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Content Placeholder 11"/>
          <p:cNvSpPr>
            <a:spLocks noGrp="1"/>
          </p:cNvSpPr>
          <p:nvPr>
            <p:ph sz="quarter" idx="14"/>
          </p:nvPr>
        </p:nvSpPr>
        <p:spPr>
          <a:xfrm>
            <a:off x="4105275" y="1463040"/>
            <a:ext cx="4681538" cy="396849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12"/>
          <p:cNvSpPr>
            <a:spLocks noGrp="1"/>
          </p:cNvSpPr>
          <p:nvPr>
            <p:ph type="dt" sz="half" idx="15"/>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9" name="Slide Number Placeholder 17"/>
          <p:cNvSpPr>
            <a:spLocks noGrp="1"/>
          </p:cNvSpPr>
          <p:nvPr>
            <p:ph type="sldNum" sz="quarter" idx="16"/>
          </p:nvPr>
        </p:nvSpPr>
        <p:spPr/>
        <p:txBody>
          <a:bodyPr/>
          <a:lstStyle>
            <a:lvl1pPr defTabSz="457200" eaLnBrk="0" hangingPunct="0">
              <a:defRPr>
                <a:latin typeface="Arial" panose="020B0604020202020204" pitchFamily="34" charset="0"/>
              </a:defRPr>
            </a:lvl1pPr>
          </a:lstStyle>
          <a:p>
            <a:pPr>
              <a:defRPr/>
            </a:pPr>
            <a:fld id="{A2509C9C-1B90-4B2F-BC9D-3D449B90CFC2}" type="slidenum">
              <a:rPr lang="en-US" altLang="en-US"/>
              <a:pPr>
                <a:defRPr/>
              </a:pPr>
              <a:t>‹#›</a:t>
            </a:fld>
            <a:endParaRPr lang="en-US" altLang="en-US"/>
          </a:p>
        </p:txBody>
      </p:sp>
      <p:sp>
        <p:nvSpPr>
          <p:cNvPr id="10" name="Footer Placeholder 19"/>
          <p:cNvSpPr>
            <a:spLocks noGrp="1"/>
          </p:cNvSpPr>
          <p:nvPr>
            <p:ph type="ftr" sz="quarter" idx="17"/>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2836235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5" name="Text Placeholder 24"/>
          <p:cNvSpPr>
            <a:spLocks noGrp="1"/>
          </p:cNvSpPr>
          <p:nvPr>
            <p:ph type="body" sz="quarter" idx="13"/>
          </p:nvPr>
        </p:nvSpPr>
        <p:spPr>
          <a:xfrm>
            <a:off x="352426" y="1600199"/>
            <a:ext cx="4572000" cy="3593237"/>
          </a:xfrm>
        </p:spPr>
        <p:txBody>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9" name="Title Placeholder 1"/>
          <p:cNvSpPr>
            <a:spLocks noGrp="1"/>
          </p:cNvSpPr>
          <p:nvPr>
            <p:ph type="title"/>
          </p:nvPr>
        </p:nvSpPr>
        <p:spPr>
          <a:xfrm>
            <a:off x="352425" y="275208"/>
            <a:ext cx="4572000" cy="1324992"/>
          </a:xfrm>
          <a:prstGeom prst="rect">
            <a:avLst/>
          </a:prstGeom>
        </p:spPr>
        <p:txBody>
          <a:bodyPr rtlCol="0">
            <a:normAutofit/>
          </a:bodyPr>
          <a:lstStyle/>
          <a:p>
            <a:r>
              <a:rPr lang="en-US"/>
              <a:t>Click to edit Master title style</a:t>
            </a:r>
            <a:endParaRPr lang="en-US" dirty="0"/>
          </a:p>
        </p:txBody>
      </p:sp>
      <p:sp>
        <p:nvSpPr>
          <p:cNvPr id="8" name="Date Placeholder 12"/>
          <p:cNvSpPr>
            <a:spLocks noGrp="1"/>
          </p:cNvSpPr>
          <p:nvPr>
            <p:ph type="dt" sz="half" idx="14"/>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9" name="Slide Number Placeholder 19"/>
          <p:cNvSpPr>
            <a:spLocks noGrp="1"/>
          </p:cNvSpPr>
          <p:nvPr>
            <p:ph type="sldNum" sz="quarter" idx="15"/>
          </p:nvPr>
        </p:nvSpPr>
        <p:spPr/>
        <p:txBody>
          <a:bodyPr/>
          <a:lstStyle>
            <a:lvl1pPr defTabSz="457200" eaLnBrk="0" hangingPunct="0">
              <a:defRPr>
                <a:latin typeface="Arial" panose="020B0604020202020204" pitchFamily="34" charset="0"/>
              </a:defRPr>
            </a:lvl1pPr>
          </a:lstStyle>
          <a:p>
            <a:pPr>
              <a:defRPr/>
            </a:pPr>
            <a:fld id="{6D5D5BC5-0321-4E85-9793-C1EF617920BE}" type="slidenum">
              <a:rPr lang="en-US" altLang="en-US"/>
              <a:pPr>
                <a:defRPr/>
              </a:pPr>
              <a:t>‹#›</a:t>
            </a:fld>
            <a:endParaRPr lang="en-US" altLang="en-US"/>
          </a:p>
        </p:txBody>
      </p:sp>
      <p:sp>
        <p:nvSpPr>
          <p:cNvPr id="10" name="Footer Placeholder 20"/>
          <p:cNvSpPr>
            <a:spLocks noGrp="1"/>
          </p:cNvSpPr>
          <p:nvPr>
            <p:ph type="ftr" sz="quarter" idx="16"/>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Tree>
    <p:extLst>
      <p:ext uri="{BB962C8B-B14F-4D97-AF65-F5344CB8AC3E}">
        <p14:creationId xmlns:p14="http://schemas.microsoft.com/office/powerpoint/2010/main" val="3731929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6" name="Footer Placeholder 4"/>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eaLnBrk="0" hangingPunct="0">
              <a:defRPr>
                <a:latin typeface="Arial" panose="020B0604020202020204" pitchFamily="34" charset="0"/>
              </a:defRPr>
            </a:lvl1pPr>
          </a:lstStyle>
          <a:p>
            <a:pPr>
              <a:defRPr/>
            </a:pPr>
            <a:fld id="{F996F4C5-1285-423A-82B5-D95952853AE1}" type="slidenum">
              <a:rPr lang="en-US" altLang="en-US"/>
              <a:pPr>
                <a:defRPr/>
              </a:pPr>
              <a:t>‹#›</a:t>
            </a:fld>
            <a:endParaRPr lang="en-US" altLang="en-US"/>
          </a:p>
        </p:txBody>
      </p:sp>
    </p:spTree>
    <p:extLst>
      <p:ext uri="{BB962C8B-B14F-4D97-AF65-F5344CB8AC3E}">
        <p14:creationId xmlns:p14="http://schemas.microsoft.com/office/powerpoint/2010/main" val="3350025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3657600"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p:cNvSpPr>
          <p:nvPr>
            <p:ph type="dt" sz="half" idx="10"/>
          </p:nvPr>
        </p:nvSpPr>
        <p:spPr/>
        <p:txBody>
          <a:bodyPr/>
          <a:lstStyle>
            <a:lvl1pPr>
              <a:defRPr/>
            </a:lvl1pPr>
          </a:lstStyle>
          <a:p>
            <a:pPr>
              <a:defRPr/>
            </a:pPr>
            <a:fld id="{AB493585-074C-48B8-875C-5020C8022549}" type="datetime1">
              <a:rPr lang="en-US" altLang="en-US"/>
              <a:pPr>
                <a:defRPr/>
              </a:pPr>
              <a:t>11/12/2021</a:t>
            </a:fld>
            <a:endParaRPr lang="en-US" altLang="en-US"/>
          </a:p>
        </p:txBody>
      </p:sp>
      <p:sp>
        <p:nvSpPr>
          <p:cNvPr id="6" name="Slide Number Placeholder 8"/>
          <p:cNvSpPr>
            <a:spLocks noGrp="1"/>
          </p:cNvSpPr>
          <p:nvPr>
            <p:ph type="sldNum" sz="quarter" idx="11"/>
          </p:nvPr>
        </p:nvSpPr>
        <p:spPr/>
        <p:txBody>
          <a:bodyPr/>
          <a:lstStyle>
            <a:lvl1pPr>
              <a:defRPr/>
            </a:lvl1pPr>
          </a:lstStyle>
          <a:p>
            <a:pPr>
              <a:defRPr/>
            </a:pPr>
            <a:fld id="{AA6A97DA-B05B-45E9-A6B9-46AC29226231}" type="slidenum">
              <a:rPr lang="en-US" altLang="en-US"/>
              <a:pPr>
                <a:defRPr/>
              </a:pPr>
              <a:t>‹#›</a:t>
            </a:fld>
            <a:endParaRPr lang="en-US" altLang="en-US"/>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17133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fld id="{B41A5691-6FFD-417A-90F0-F6E132A5671A}" type="datetimeFigureOut">
              <a:rPr lang="en-US"/>
              <a:pPr>
                <a:defRPr/>
              </a:pPr>
              <a:t>11/12/2021</a:t>
            </a:fld>
            <a:endParaRPr lang="en-US"/>
          </a:p>
        </p:txBody>
      </p:sp>
      <p:sp>
        <p:nvSpPr>
          <p:cNvPr id="6" name="Footer Placeholder 4"/>
          <p:cNvSpPr>
            <a:spLocks noGrp="1"/>
          </p:cNvSpPr>
          <p:nvPr>
            <p:ph type="ftr" sz="quarter" idx="11"/>
          </p:nvPr>
        </p:nvSpPr>
        <p:spPr/>
        <p:txBody>
          <a:bodyPr/>
          <a:lstStyle>
            <a:lvl1pPr defTabSz="457200"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eaLnBrk="0" hangingPunct="0">
              <a:defRPr>
                <a:latin typeface="Arial" panose="020B0604020202020204" pitchFamily="34" charset="0"/>
              </a:defRPr>
            </a:lvl1pPr>
          </a:lstStyle>
          <a:p>
            <a:pPr>
              <a:defRPr/>
            </a:pPr>
            <a:fld id="{07C27CDF-DBE9-4A45-A14E-0CB8E5F7A2E6}" type="slidenum">
              <a:rPr lang="en-US" altLang="en-US"/>
              <a:pPr>
                <a:defRPr/>
              </a:pPr>
              <a:t>‹#›</a:t>
            </a:fld>
            <a:endParaRPr lang="en-US" altLang="en-US"/>
          </a:p>
        </p:txBody>
      </p:sp>
    </p:spTree>
    <p:extLst>
      <p:ext uri="{BB962C8B-B14F-4D97-AF65-F5344CB8AC3E}">
        <p14:creationId xmlns:p14="http://schemas.microsoft.com/office/powerpoint/2010/main" val="54541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BFD7DF24-5F50-48DA-8F0A-CCEFA5A1F40B}" type="datetime1">
              <a:rPr lang="en-US" altLang="en-US"/>
              <a:pPr>
                <a:defRPr/>
              </a:pPr>
              <a:t>11/12/2021</a:t>
            </a:fld>
            <a:endParaRPr lang="en-US" altLang="en-US"/>
          </a:p>
        </p:txBody>
      </p:sp>
      <p:sp>
        <p:nvSpPr>
          <p:cNvPr id="8" name="Slide Number Placeholder 8"/>
          <p:cNvSpPr>
            <a:spLocks noGrp="1"/>
          </p:cNvSpPr>
          <p:nvPr>
            <p:ph type="sldNum" sz="quarter" idx="11"/>
          </p:nvPr>
        </p:nvSpPr>
        <p:spPr/>
        <p:txBody>
          <a:bodyPr/>
          <a:lstStyle>
            <a:lvl1pPr>
              <a:defRPr/>
            </a:lvl1pPr>
          </a:lstStyle>
          <a:p>
            <a:pPr>
              <a:defRPr/>
            </a:pPr>
            <a:fld id="{AC4732C0-AE1B-4AB1-8B9F-2F35631711B5}" type="slidenum">
              <a:rPr lang="en-US" altLang="en-US"/>
              <a:pPr>
                <a:defRPr/>
              </a:pPr>
              <a:t>‹#›</a:t>
            </a:fld>
            <a:endParaRPr lang="en-US" altLang="en-US"/>
          </a:p>
        </p:txBody>
      </p:sp>
      <p:sp>
        <p:nvSpPr>
          <p:cNvPr id="9"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0878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6"/>
          <p:cNvSpPr>
            <a:spLocks noGrp="1"/>
          </p:cNvSpPr>
          <p:nvPr>
            <p:ph type="dt" sz="half" idx="10"/>
          </p:nvPr>
        </p:nvSpPr>
        <p:spPr/>
        <p:txBody>
          <a:bodyPr/>
          <a:lstStyle>
            <a:lvl1pPr>
              <a:defRPr/>
            </a:lvl1pPr>
          </a:lstStyle>
          <a:p>
            <a:pPr>
              <a:defRPr/>
            </a:pPr>
            <a:fld id="{DE25E37D-8118-4AE3-B755-04F13153F1ED}" type="datetime1">
              <a:rPr lang="en-US" altLang="en-US"/>
              <a:pPr>
                <a:defRPr/>
              </a:pPr>
              <a:t>11/12/2021</a:t>
            </a:fld>
            <a:endParaRPr lang="en-US" altLang="en-US"/>
          </a:p>
        </p:txBody>
      </p:sp>
      <p:sp>
        <p:nvSpPr>
          <p:cNvPr id="4" name="Slide Number Placeholder 8"/>
          <p:cNvSpPr>
            <a:spLocks noGrp="1"/>
          </p:cNvSpPr>
          <p:nvPr>
            <p:ph type="sldNum" sz="quarter" idx="11"/>
          </p:nvPr>
        </p:nvSpPr>
        <p:spPr/>
        <p:txBody>
          <a:bodyPr/>
          <a:lstStyle>
            <a:lvl1pPr>
              <a:defRPr/>
            </a:lvl1pPr>
          </a:lstStyle>
          <a:p>
            <a:pPr>
              <a:defRPr/>
            </a:pPr>
            <a:fld id="{2443D19B-BA7C-41D7-B0D0-DEBC76754FDB}" type="slidenum">
              <a:rPr lang="en-US" altLang="en-US"/>
              <a:pPr>
                <a:defRPr/>
              </a:pPr>
              <a:t>‹#›</a:t>
            </a:fld>
            <a:endParaRPr lang="en-US" altLang="en-US"/>
          </a:p>
        </p:txBody>
      </p:sp>
      <p:sp>
        <p:nvSpPr>
          <p:cNvPr id="5"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9108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fld id="{55BDCCE9-6D66-48CF-B18D-FB6E04BB0492}" type="datetime1">
              <a:rPr lang="en-US" altLang="en-US"/>
              <a:pPr>
                <a:defRPr/>
              </a:pPr>
              <a:t>11/12/2021</a:t>
            </a:fld>
            <a:endParaRPr lang="en-US" altLang="en-US"/>
          </a:p>
        </p:txBody>
      </p:sp>
      <p:sp>
        <p:nvSpPr>
          <p:cNvPr id="3" name="Slide Number Placeholder 8"/>
          <p:cNvSpPr>
            <a:spLocks noGrp="1"/>
          </p:cNvSpPr>
          <p:nvPr>
            <p:ph type="sldNum" sz="quarter" idx="11"/>
          </p:nvPr>
        </p:nvSpPr>
        <p:spPr/>
        <p:txBody>
          <a:bodyPr/>
          <a:lstStyle>
            <a:lvl1pPr>
              <a:defRPr/>
            </a:lvl1pPr>
          </a:lstStyle>
          <a:p>
            <a:pPr>
              <a:defRPr/>
            </a:pPr>
            <a:fld id="{6DADFF01-445F-4C6D-AC54-EDC97859A058}" type="slidenum">
              <a:rPr lang="en-US" altLang="en-US"/>
              <a:pPr>
                <a:defRPr/>
              </a:pPr>
              <a:t>‹#›</a:t>
            </a:fld>
            <a:endParaRPr lang="en-US" altLang="en-US"/>
          </a:p>
        </p:txBody>
      </p:sp>
      <p:sp>
        <p:nvSpPr>
          <p:cNvPr id="4"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0372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fld id="{793934AD-FF63-401F-94BD-3635A2932F04}" type="datetime1">
              <a:rPr lang="en-US" altLang="en-US"/>
              <a:pPr>
                <a:defRPr/>
              </a:pPr>
              <a:t>11/12/2021</a:t>
            </a:fld>
            <a:endParaRPr lang="en-US" altLang="en-US"/>
          </a:p>
        </p:txBody>
      </p:sp>
      <p:sp>
        <p:nvSpPr>
          <p:cNvPr id="6" name="Slide Number Placeholder 8"/>
          <p:cNvSpPr>
            <a:spLocks noGrp="1"/>
          </p:cNvSpPr>
          <p:nvPr>
            <p:ph type="sldNum" sz="quarter" idx="11"/>
          </p:nvPr>
        </p:nvSpPr>
        <p:spPr/>
        <p:txBody>
          <a:bodyPr/>
          <a:lstStyle>
            <a:lvl1pPr>
              <a:defRPr/>
            </a:lvl1pPr>
          </a:lstStyle>
          <a:p>
            <a:pPr>
              <a:defRPr/>
            </a:pPr>
            <a:fld id="{4A18386F-2737-4502-8333-AA73C1BA223E}" type="slidenum">
              <a:rPr lang="en-US" altLang="en-US"/>
              <a:pPr>
                <a:defRPr/>
              </a:pPr>
              <a:t>‹#›</a:t>
            </a:fld>
            <a:endParaRPr lang="en-US" altLang="en-US"/>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6411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fld id="{1CA1F9DC-348B-4802-BAFA-9BC587ED3BD1}" type="datetime1">
              <a:rPr lang="en-US" altLang="en-US"/>
              <a:pPr>
                <a:defRPr/>
              </a:pPr>
              <a:t>11/12/2021</a:t>
            </a:fld>
            <a:endParaRPr lang="en-US" altLang="en-US"/>
          </a:p>
        </p:txBody>
      </p:sp>
      <p:sp>
        <p:nvSpPr>
          <p:cNvPr id="6" name="Slide Number Placeholder 8"/>
          <p:cNvSpPr>
            <a:spLocks noGrp="1"/>
          </p:cNvSpPr>
          <p:nvPr>
            <p:ph type="sldNum" sz="quarter" idx="11"/>
          </p:nvPr>
        </p:nvSpPr>
        <p:spPr/>
        <p:txBody>
          <a:bodyPr/>
          <a:lstStyle>
            <a:lvl1pPr>
              <a:defRPr/>
            </a:lvl1pPr>
          </a:lstStyle>
          <a:p>
            <a:pPr>
              <a:defRPr/>
            </a:pPr>
            <a:fld id="{54D4DBA0-BF4F-45F7-9BFD-EB8EB9961099}" type="slidenum">
              <a:rPr lang="en-US" altLang="en-US"/>
              <a:pPr>
                <a:defRPr/>
              </a:pPr>
              <a:t>‹#›</a:t>
            </a:fld>
            <a:endParaRPr lang="en-US" altLang="en-US"/>
          </a:p>
        </p:txBody>
      </p:sp>
      <p:sp>
        <p:nvSpPr>
          <p:cNvPr id="7" name="Footer Placeholder 9"/>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23781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ea typeface="+mn-ea"/>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ea typeface="+mn-ea"/>
            </a:endParaRPr>
          </a:p>
        </p:txBody>
      </p:sp>
      <p:sp>
        <p:nvSpPr>
          <p:cNvPr id="1028" name="Straight Connector 8"/>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30" name="Straight Connector 10"/>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2" name="Title Placeholder 21"/>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3" name="Text Placeholder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Date Placeholder 6"/>
          <p:cNvSpPr>
            <a:spLocks noGrp="1"/>
          </p:cNvSpPr>
          <p:nvPr>
            <p:ph type="dt" sz="half" idx="2"/>
          </p:nvPr>
        </p:nvSpPr>
        <p:spPr>
          <a:xfrm rot="5400000">
            <a:off x="7589045" y="1081881"/>
            <a:ext cx="2011362" cy="3841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latin typeface="Arial" panose="020B0604020202020204" pitchFamily="34" charset="0"/>
              </a:defRPr>
            </a:lvl1pPr>
          </a:lstStyle>
          <a:p>
            <a:pPr>
              <a:defRPr/>
            </a:pPr>
            <a:fld id="{CD647CFB-DC47-4DBD-B625-DEF6A3C7557C}" type="datetime1">
              <a:rPr lang="en-US" altLang="en-US"/>
              <a:pPr>
                <a:defRPr/>
              </a:pPr>
              <a:t>11/12/2021</a:t>
            </a:fld>
            <a:endParaRPr lang="en-US" altLang="en-US"/>
          </a:p>
        </p:txBody>
      </p:sp>
      <p:sp>
        <p:nvSpPr>
          <p:cNvPr id="15" name="Slide Number Placeholder 8"/>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defRPr>
            </a:lvl1pPr>
          </a:lstStyle>
          <a:p>
            <a:pPr>
              <a:defRPr/>
            </a:pPr>
            <a:fld id="{5360E9CF-4961-4F3C-B34D-01F36D03BE50}" type="slidenum">
              <a:rPr lang="en-US" altLang="en-US"/>
              <a:pPr>
                <a:defRPr/>
              </a:pPr>
              <a:t>‹#›</a:t>
            </a:fld>
            <a:endParaRPr lang="en-US" altLang="en-US"/>
          </a:p>
        </p:txBody>
      </p:sp>
      <p:sp>
        <p:nvSpPr>
          <p:cNvPr id="17" name="Footer Placeholder 9"/>
          <p:cNvSpPr>
            <a:spLocks noGrp="1"/>
          </p:cNvSpPr>
          <p:nvPr>
            <p:ph type="ftr" sz="quarter" idx="3"/>
          </p:nvPr>
        </p:nvSpPr>
        <p:spPr>
          <a:xfrm rot="5400000">
            <a:off x="6989763" y="3736975"/>
            <a:ext cx="3200400" cy="365125"/>
          </a:xfrm>
          <a:prstGeom prst="rect">
            <a:avLst/>
          </a:prstGeom>
        </p:spPr>
        <p:txBody>
          <a:bodyPr vert="horz" rtlCol="0" anchor="ctr" anchorCtr="0"/>
          <a:lstStyle>
            <a:lvl1pPr eaLnBrk="1" fontAlgn="auto" hangingPunct="1">
              <a:spcBef>
                <a:spcPts val="0"/>
              </a:spcBef>
              <a:spcAft>
                <a:spcPts val="0"/>
              </a:spcAft>
              <a:defRPr sz="1200">
                <a:solidFill>
                  <a:schemeClr val="tx2"/>
                </a:solidFill>
                <a:latin typeface="+mn-l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72" r:id="rId12"/>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5pPr>
      <a:lvl6pPr marL="457200" algn="l" rtl="0" eaLnBrk="0" fontAlgn="base" hangingPunct="0">
        <a:spcBef>
          <a:spcPct val="0"/>
        </a:spcBef>
        <a:spcAft>
          <a:spcPct val="0"/>
        </a:spcAft>
        <a:defRPr sz="3000">
          <a:solidFill>
            <a:schemeClr val="tx2"/>
          </a:solidFill>
          <a:latin typeface="Century Schoolbook" pitchFamily="18" charset="0"/>
          <a:ea typeface="ＭＳ Ｐゴシック" pitchFamily="34" charset="-128"/>
        </a:defRPr>
      </a:lvl6pPr>
      <a:lvl7pPr marL="914400" algn="l" rtl="0" eaLnBrk="0" fontAlgn="base" hangingPunct="0">
        <a:spcBef>
          <a:spcPct val="0"/>
        </a:spcBef>
        <a:spcAft>
          <a:spcPct val="0"/>
        </a:spcAft>
        <a:defRPr sz="3000">
          <a:solidFill>
            <a:schemeClr val="tx2"/>
          </a:solidFill>
          <a:latin typeface="Century Schoolbook" pitchFamily="18" charset="0"/>
          <a:ea typeface="ＭＳ Ｐゴシック" pitchFamily="34" charset="-128"/>
        </a:defRPr>
      </a:lvl7pPr>
      <a:lvl8pPr marL="1371600" algn="l" rtl="0" eaLnBrk="0" fontAlgn="base" hangingPunct="0">
        <a:spcBef>
          <a:spcPct val="0"/>
        </a:spcBef>
        <a:spcAft>
          <a:spcPct val="0"/>
        </a:spcAft>
        <a:defRPr sz="3000">
          <a:solidFill>
            <a:schemeClr val="tx2"/>
          </a:solidFill>
          <a:latin typeface="Century Schoolbook" pitchFamily="18" charset="0"/>
          <a:ea typeface="ＭＳ Ｐゴシック" pitchFamily="34" charset="-128"/>
        </a:defRPr>
      </a:lvl8pPr>
      <a:lvl9pPr marL="1828800" algn="l" rtl="0" eaLnBrk="0" fontAlgn="base" hangingPunct="0">
        <a:spcBef>
          <a:spcPct val="0"/>
        </a:spcBef>
        <a:spcAft>
          <a:spcPct val="0"/>
        </a:spcAft>
        <a:defRPr sz="3000">
          <a:solidFill>
            <a:schemeClr val="tx2"/>
          </a:solidFill>
          <a:latin typeface="Century Schoolbook" pitchFamily="18" charset="0"/>
          <a:ea typeface="ＭＳ Ｐゴシック" pitchFamily="34" charset="-128"/>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a:solidFill>
            <a:schemeClr val="tx1"/>
          </a:solidFill>
          <a:latin typeface="+mn-lt"/>
          <a:ea typeface="MS PGothic" pitchFamily="34" charset="-128"/>
          <a:cs typeface="MS PGothic" charset="0"/>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a:solidFill>
            <a:schemeClr val="tx1"/>
          </a:solidFill>
          <a:latin typeface="+mn-lt"/>
          <a:ea typeface="MS PGothic" pitchFamily="34" charset="-128"/>
          <a:cs typeface="MS PGothic" charset="0"/>
        </a:defRPr>
      </a:lvl2pPr>
      <a:lvl3pPr marL="914400" indent="-182563" algn="l" rtl="0" eaLnBrk="0" fontAlgn="base" hangingPunct="0">
        <a:spcBef>
          <a:spcPct val="20000"/>
        </a:spcBef>
        <a:spcAft>
          <a:spcPct val="0"/>
        </a:spcAft>
        <a:buClr>
          <a:srgbClr val="256C8B"/>
        </a:buClr>
        <a:buSzPct val="60000"/>
        <a:buFont typeface="Wingdings" panose="05000000000000000000" pitchFamily="2" charset="2"/>
        <a:buChar char=""/>
        <a:defRPr>
          <a:solidFill>
            <a:schemeClr val="tx1"/>
          </a:solidFill>
          <a:latin typeface="+mn-lt"/>
          <a:ea typeface="MS PGothic" pitchFamily="34" charset="-128"/>
          <a:cs typeface="MS PGothic" charset="0"/>
        </a:defRPr>
      </a:lvl3pPr>
      <a:lvl4pPr marL="1187450" indent="-182563" algn="l" rtl="0" eaLnBrk="0" fontAlgn="base" hangingPunct="0">
        <a:spcBef>
          <a:spcPct val="20000"/>
        </a:spcBef>
        <a:spcAft>
          <a:spcPct val="0"/>
        </a:spcAft>
        <a:buClr>
          <a:srgbClr val="ACBFCD"/>
        </a:buClr>
        <a:buSzPct val="60000"/>
        <a:buFont typeface="Wingdings" panose="05000000000000000000" pitchFamily="2" charset="2"/>
        <a:buChar char=""/>
        <a:defRPr>
          <a:solidFill>
            <a:schemeClr val="tx1"/>
          </a:solidFill>
          <a:latin typeface="+mn-lt"/>
          <a:ea typeface="MS PGothic" pitchFamily="34" charset="-128"/>
          <a:cs typeface="MS PGothic" charset="0"/>
        </a:defRPr>
      </a:lvl4pPr>
      <a:lvl5pPr marL="1462088" indent="-182563" algn="l" rtl="0" eaLnBrk="0" fontAlgn="base" hangingPunct="0">
        <a:spcBef>
          <a:spcPct val="20000"/>
        </a:spcBef>
        <a:spcAft>
          <a:spcPct val="0"/>
        </a:spcAft>
        <a:buClr>
          <a:srgbClr val="ACB1B4"/>
        </a:buClr>
        <a:buSzPct val="68000"/>
        <a:buFont typeface="Wingdings 2" panose="05020102010507070707" pitchFamily="18" charset="2"/>
        <a:buChar char=""/>
        <a:defRPr sz="1600">
          <a:solidFill>
            <a:schemeClr val="tx1"/>
          </a:solidFill>
          <a:latin typeface="+mn-lt"/>
          <a:ea typeface="MS PGothic" pitchFamily="34" charset="-128"/>
          <a:cs typeface="MS PGothic" charset="0"/>
        </a:defRPr>
      </a:lvl5pPr>
      <a:lvl6pPr marL="1919288" indent="-182563" algn="l" rtl="0" eaLnBrk="0" fontAlgn="base" hangingPunct="0">
        <a:spcBef>
          <a:spcPct val="20000"/>
        </a:spcBef>
        <a:spcAft>
          <a:spcPct val="0"/>
        </a:spcAft>
        <a:buClr>
          <a:srgbClr val="ACB1B4"/>
        </a:buClr>
        <a:buSzPct val="68000"/>
        <a:buFont typeface="Wingdings 2" pitchFamily="18" charset="2"/>
        <a:buChar char=""/>
        <a:defRPr sz="1600">
          <a:solidFill>
            <a:schemeClr val="tx1"/>
          </a:solidFill>
          <a:latin typeface="+mn-lt"/>
          <a:ea typeface="+mn-ea"/>
        </a:defRPr>
      </a:lvl6pPr>
      <a:lvl7pPr marL="2376488" indent="-182563" algn="l" rtl="0" eaLnBrk="0" fontAlgn="base" hangingPunct="0">
        <a:spcBef>
          <a:spcPct val="20000"/>
        </a:spcBef>
        <a:spcAft>
          <a:spcPct val="0"/>
        </a:spcAft>
        <a:buClr>
          <a:srgbClr val="ACB1B4"/>
        </a:buClr>
        <a:buSzPct val="68000"/>
        <a:buFont typeface="Wingdings 2" pitchFamily="18" charset="2"/>
        <a:buChar char=""/>
        <a:defRPr sz="1600">
          <a:solidFill>
            <a:schemeClr val="tx1"/>
          </a:solidFill>
          <a:latin typeface="+mn-lt"/>
          <a:ea typeface="+mn-ea"/>
        </a:defRPr>
      </a:lvl7pPr>
      <a:lvl8pPr marL="2833688" indent="-182563" algn="l" rtl="0" eaLnBrk="0" fontAlgn="base" hangingPunct="0">
        <a:spcBef>
          <a:spcPct val="20000"/>
        </a:spcBef>
        <a:spcAft>
          <a:spcPct val="0"/>
        </a:spcAft>
        <a:buClr>
          <a:srgbClr val="ACB1B4"/>
        </a:buClr>
        <a:buSzPct val="68000"/>
        <a:buFont typeface="Wingdings 2" pitchFamily="18" charset="2"/>
        <a:buChar char=""/>
        <a:defRPr sz="1600">
          <a:solidFill>
            <a:schemeClr val="tx1"/>
          </a:solidFill>
          <a:latin typeface="+mn-lt"/>
          <a:ea typeface="+mn-ea"/>
        </a:defRPr>
      </a:lvl8pPr>
      <a:lvl9pPr marL="3290888" indent="-182563" algn="l" rtl="0" eaLnBrk="0" fontAlgn="base" hangingPunct="0">
        <a:spcBef>
          <a:spcPct val="20000"/>
        </a:spcBef>
        <a:spcAft>
          <a:spcPct val="0"/>
        </a:spcAft>
        <a:buClr>
          <a:srgbClr val="ACB1B4"/>
        </a:buClr>
        <a:buSzPct val="68000"/>
        <a:buFont typeface="Wingdings 2" pitchFamily="18" charset="2"/>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dirty="0">
              <a:latin typeface="+mn-lt"/>
              <a:ea typeface="+mn-ea"/>
            </a:endParaRPr>
          </a:p>
        </p:txBody>
      </p:sp>
      <p:sp>
        <p:nvSpPr>
          <p:cNvPr id="2051" name="Title Placeholder 21"/>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2" name="Text Placeholder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rot="5400000">
            <a:off x="7589045" y="1081881"/>
            <a:ext cx="2011362" cy="3841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latin typeface="Century Schoolbook" panose="02040604050505020304" pitchFamily="18" charset="0"/>
              </a:defRPr>
            </a:lvl1pPr>
          </a:lstStyle>
          <a:p>
            <a:pPr>
              <a:defRPr/>
            </a:pPr>
            <a:fld id="{2ED488C2-8538-477E-875D-35933DBC5503}" type="datetime1">
              <a:rPr lang="en-US" altLang="en-US"/>
              <a:pPr>
                <a:defRPr/>
              </a:pPr>
              <a:t>11/12/2021</a:t>
            </a:fld>
            <a:endParaRPr lang="en-US" altLang="en-US"/>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ea typeface="+mn-ea"/>
                <a:cs typeface="+mn-cs"/>
              </a:defRPr>
            </a:lvl1pPr>
          </a:lstStyle>
          <a:p>
            <a:pPr>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ea typeface="+mn-ea"/>
            </a:endParaRPr>
          </a:p>
        </p:txBody>
      </p:sp>
      <p:sp>
        <p:nvSpPr>
          <p:cNvPr id="2056" name="Straight Connector 8"/>
          <p:cNvSpPr>
            <a:spLocks noChangeShapeType="1"/>
          </p:cNvSpPr>
          <p:nvPr/>
        </p:nvSpPr>
        <p:spPr bwMode="auto">
          <a:xfrm>
            <a:off x="8991600" y="0"/>
            <a:ext cx="0" cy="685800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58" name="Straight Connector 10"/>
          <p:cNvSpPr>
            <a:spLocks noChangeShapeType="1"/>
          </p:cNvSpPr>
          <p:nvPr/>
        </p:nvSpPr>
        <p:spPr bwMode="auto">
          <a:xfrm>
            <a:off x="8915400" y="0"/>
            <a:ext cx="0" cy="685800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Century Schoolbook" panose="02040604050505020304" pitchFamily="18" charset="0"/>
              </a:defRPr>
            </a:lvl1pPr>
          </a:lstStyle>
          <a:p>
            <a:pPr>
              <a:defRPr/>
            </a:pPr>
            <a:fld id="{E67C105A-98B5-42F9-A178-B382E58E9D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ea typeface="MS PGothic" pitchFamily="34" charset="-128"/>
          <a:cs typeface="Arial" charset="0"/>
        </a:defRPr>
      </a:lvl2pPr>
      <a:lvl3pPr algn="l" rtl="0" eaLnBrk="0" fontAlgn="base" hangingPunct="0">
        <a:spcBef>
          <a:spcPct val="0"/>
        </a:spcBef>
        <a:spcAft>
          <a:spcPct val="0"/>
        </a:spcAft>
        <a:defRPr sz="3000">
          <a:solidFill>
            <a:schemeClr val="tx2"/>
          </a:solidFill>
          <a:latin typeface="Century Schoolbook" pitchFamily="18" charset="0"/>
          <a:ea typeface="MS PGothic" pitchFamily="34" charset="-128"/>
          <a:cs typeface="Arial" charset="0"/>
        </a:defRPr>
      </a:lvl3pPr>
      <a:lvl4pPr algn="l" rtl="0" eaLnBrk="0" fontAlgn="base" hangingPunct="0">
        <a:spcBef>
          <a:spcPct val="0"/>
        </a:spcBef>
        <a:spcAft>
          <a:spcPct val="0"/>
        </a:spcAft>
        <a:defRPr sz="3000">
          <a:solidFill>
            <a:schemeClr val="tx2"/>
          </a:solidFill>
          <a:latin typeface="Century Schoolbook" pitchFamily="18" charset="0"/>
          <a:ea typeface="MS PGothic" pitchFamily="34" charset="-128"/>
          <a:cs typeface="Arial" charset="0"/>
        </a:defRPr>
      </a:lvl4pPr>
      <a:lvl5pPr algn="l" rtl="0" eaLnBrk="0" fontAlgn="base" hangingPunct="0">
        <a:spcBef>
          <a:spcPct val="0"/>
        </a:spcBef>
        <a:spcAft>
          <a:spcPct val="0"/>
        </a:spcAft>
        <a:defRPr sz="3000">
          <a:solidFill>
            <a:schemeClr val="tx2"/>
          </a:solidFill>
          <a:latin typeface="Century Schoolbook" pitchFamily="18" charset="0"/>
          <a:ea typeface="MS PGothic" pitchFamily="34" charset="-128"/>
          <a:cs typeface="Arial" charset="0"/>
        </a:defRPr>
      </a:lvl5pPr>
      <a:lvl6pPr marL="457200" algn="l" rtl="0" fontAlgn="base">
        <a:spcBef>
          <a:spcPct val="0"/>
        </a:spcBef>
        <a:spcAft>
          <a:spcPct val="0"/>
        </a:spcAft>
        <a:defRPr sz="3000">
          <a:solidFill>
            <a:schemeClr val="tx2"/>
          </a:solidFill>
          <a:latin typeface="Century Schoolbook" pitchFamily="18" charset="0"/>
          <a:ea typeface="MS PGothic" pitchFamily="34" charset="-128"/>
          <a:cs typeface="Arial" charset="0"/>
        </a:defRPr>
      </a:lvl6pPr>
      <a:lvl7pPr marL="914400" algn="l" rtl="0" fontAlgn="base">
        <a:spcBef>
          <a:spcPct val="0"/>
        </a:spcBef>
        <a:spcAft>
          <a:spcPct val="0"/>
        </a:spcAft>
        <a:defRPr sz="3000">
          <a:solidFill>
            <a:schemeClr val="tx2"/>
          </a:solidFill>
          <a:latin typeface="Century Schoolbook" pitchFamily="18" charset="0"/>
          <a:ea typeface="MS PGothic" pitchFamily="34" charset="-128"/>
          <a:cs typeface="Arial" charset="0"/>
        </a:defRPr>
      </a:lvl7pPr>
      <a:lvl8pPr marL="1371600" algn="l" rtl="0" fontAlgn="base">
        <a:spcBef>
          <a:spcPct val="0"/>
        </a:spcBef>
        <a:spcAft>
          <a:spcPct val="0"/>
        </a:spcAft>
        <a:defRPr sz="3000">
          <a:solidFill>
            <a:schemeClr val="tx2"/>
          </a:solidFill>
          <a:latin typeface="Century Schoolbook" pitchFamily="18" charset="0"/>
          <a:ea typeface="MS PGothic" pitchFamily="34" charset="-128"/>
          <a:cs typeface="Arial" charset="0"/>
        </a:defRPr>
      </a:lvl8pPr>
      <a:lvl9pPr marL="1828800" algn="l" rtl="0" fontAlgn="base">
        <a:spcBef>
          <a:spcPct val="0"/>
        </a:spcBef>
        <a:spcAft>
          <a:spcPct val="0"/>
        </a:spcAft>
        <a:defRPr sz="3000">
          <a:solidFill>
            <a:schemeClr val="tx2"/>
          </a:solidFill>
          <a:latin typeface="Century Schoolbook" pitchFamily="18" charset="0"/>
          <a:ea typeface="MS PGothic" pitchFamily="34" charset="-128"/>
          <a:cs typeface="Arial"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a:solidFill>
            <a:schemeClr val="tx1"/>
          </a:solidFill>
          <a:latin typeface="+mn-lt"/>
          <a:ea typeface="+mn-ea"/>
          <a:cs typeface="+mn-cs"/>
        </a:defRPr>
      </a:lvl2pPr>
      <a:lvl3pPr marL="914400" indent="-182563" algn="l" rtl="0" eaLnBrk="0" fontAlgn="base" hangingPunct="0">
        <a:spcBef>
          <a:spcPct val="20000"/>
        </a:spcBef>
        <a:spcAft>
          <a:spcPct val="0"/>
        </a:spcAft>
        <a:buClr>
          <a:srgbClr val="256C8B"/>
        </a:buClr>
        <a:buSzPct val="60000"/>
        <a:buFont typeface="Wingdings" panose="05000000000000000000" pitchFamily="2" charset="2"/>
        <a:buChar char=""/>
        <a:defRPr>
          <a:solidFill>
            <a:schemeClr val="tx1"/>
          </a:solidFill>
          <a:latin typeface="+mn-lt"/>
          <a:ea typeface="+mn-ea"/>
          <a:cs typeface="+mn-cs"/>
        </a:defRPr>
      </a:lvl3pPr>
      <a:lvl4pPr marL="1187450" indent="-182563" algn="l" rtl="0" eaLnBrk="0" fontAlgn="base" hangingPunct="0">
        <a:spcBef>
          <a:spcPct val="20000"/>
        </a:spcBef>
        <a:spcAft>
          <a:spcPct val="0"/>
        </a:spcAft>
        <a:buClr>
          <a:srgbClr val="ACBFCD"/>
        </a:buClr>
        <a:buSzPct val="60000"/>
        <a:buFont typeface="Wingdings" panose="05000000000000000000" pitchFamily="2" charset="2"/>
        <a:buChar char=""/>
        <a:defRPr>
          <a:solidFill>
            <a:schemeClr val="tx1"/>
          </a:solidFill>
          <a:latin typeface="+mn-lt"/>
          <a:ea typeface="+mn-ea"/>
          <a:cs typeface="+mn-cs"/>
        </a:defRPr>
      </a:lvl4pPr>
      <a:lvl5pPr marL="1462088" indent="-182563" algn="l" rtl="0" eaLnBrk="0" fontAlgn="base" hangingPunct="0">
        <a:spcBef>
          <a:spcPct val="20000"/>
        </a:spcBef>
        <a:spcAft>
          <a:spcPct val="0"/>
        </a:spcAft>
        <a:buClr>
          <a:srgbClr val="ACB1B4"/>
        </a:buClr>
        <a:buSzPct val="68000"/>
        <a:buFont typeface="Wingdings 2" panose="05020102010507070707" pitchFamily="18" charset="2"/>
        <a:buChar char=""/>
        <a:defRPr sz="1600">
          <a:solidFill>
            <a:schemeClr val="tx1"/>
          </a:solidFill>
          <a:latin typeface="+mn-lt"/>
          <a:ea typeface="+mn-ea"/>
          <a:cs typeface="+mn-cs"/>
        </a:defRPr>
      </a:lvl5pPr>
      <a:lvl6pPr marL="1919288" indent="-182563" algn="l" rtl="0" fontAlgn="base">
        <a:spcBef>
          <a:spcPct val="20000"/>
        </a:spcBef>
        <a:spcAft>
          <a:spcPct val="0"/>
        </a:spcAft>
        <a:buClr>
          <a:srgbClr val="ACB1B4"/>
        </a:buClr>
        <a:buSzPct val="68000"/>
        <a:buFont typeface="Wingdings 2" pitchFamily="18" charset="2"/>
        <a:buChar char=""/>
        <a:defRPr sz="1600">
          <a:solidFill>
            <a:schemeClr val="tx1"/>
          </a:solidFill>
          <a:latin typeface="+mn-lt"/>
          <a:ea typeface="+mn-ea"/>
          <a:cs typeface="+mn-cs"/>
        </a:defRPr>
      </a:lvl6pPr>
      <a:lvl7pPr marL="2376488" indent="-182563" algn="l" rtl="0" fontAlgn="base">
        <a:spcBef>
          <a:spcPct val="20000"/>
        </a:spcBef>
        <a:spcAft>
          <a:spcPct val="0"/>
        </a:spcAft>
        <a:buClr>
          <a:srgbClr val="ACB1B4"/>
        </a:buClr>
        <a:buSzPct val="68000"/>
        <a:buFont typeface="Wingdings 2" pitchFamily="18" charset="2"/>
        <a:buChar char=""/>
        <a:defRPr sz="1600">
          <a:solidFill>
            <a:schemeClr val="tx1"/>
          </a:solidFill>
          <a:latin typeface="+mn-lt"/>
          <a:ea typeface="+mn-ea"/>
          <a:cs typeface="+mn-cs"/>
        </a:defRPr>
      </a:lvl7pPr>
      <a:lvl8pPr marL="2833688" indent="-182563" algn="l" rtl="0" fontAlgn="base">
        <a:spcBef>
          <a:spcPct val="20000"/>
        </a:spcBef>
        <a:spcAft>
          <a:spcPct val="0"/>
        </a:spcAft>
        <a:buClr>
          <a:srgbClr val="ACB1B4"/>
        </a:buClr>
        <a:buSzPct val="68000"/>
        <a:buFont typeface="Wingdings 2" pitchFamily="18" charset="2"/>
        <a:buChar char=""/>
        <a:defRPr sz="1600">
          <a:solidFill>
            <a:schemeClr val="tx1"/>
          </a:solidFill>
          <a:latin typeface="+mn-lt"/>
          <a:ea typeface="+mn-ea"/>
          <a:cs typeface="+mn-cs"/>
        </a:defRPr>
      </a:lvl8pPr>
      <a:lvl9pPr marL="3290888" indent="-182563" algn="l" rtl="0" fontAlgn="base">
        <a:spcBef>
          <a:spcPct val="20000"/>
        </a:spcBef>
        <a:spcAft>
          <a:spcPct val="0"/>
        </a:spcAft>
        <a:buClr>
          <a:srgbClr val="ACB1B4"/>
        </a:buClr>
        <a:buSzPct val="68000"/>
        <a:buFont typeface="Wingdings 2" pitchFamily="18" charset="2"/>
        <a:buChar char=""/>
        <a:defRPr sz="16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a:t>Click to edit Master title style</a:t>
            </a:r>
          </a:p>
        </p:txBody>
      </p:sp>
      <p:sp>
        <p:nvSpPr>
          <p:cNvPr id="3075" name="Text Placeholder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16"/>
          <p:cNvSpPr>
            <a:spLocks noGrp="1"/>
          </p:cNvSpPr>
          <p:nvPr>
            <p:ph type="dt" sz="half" idx="2"/>
          </p:nvPr>
        </p:nvSpPr>
        <p:spPr>
          <a:xfrm rot="5400000">
            <a:off x="7589045" y="1081881"/>
            <a:ext cx="2011362" cy="3841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9213B"/>
                </a:solidFill>
                <a:latin typeface="Century Schoolbook" panose="02040604050505020304" pitchFamily="18" charset="0"/>
              </a:defRPr>
            </a:lvl1pPr>
          </a:lstStyle>
          <a:p>
            <a:pPr>
              <a:defRPr/>
            </a:pPr>
            <a:fld id="{D1D2A4D6-37BE-4970-9713-291B8EA6848A}" type="datetime1">
              <a:rPr lang="en-US" altLang="en-US"/>
              <a:pPr>
                <a:defRPr/>
              </a:pPr>
              <a:t>11/12/2021</a:t>
            </a:fld>
            <a:endParaRPr lang="en-US" altLang="en-US"/>
          </a:p>
        </p:txBody>
      </p:sp>
      <p:sp>
        <p:nvSpPr>
          <p:cNvPr id="25" name="Slide Number Placeholder 17"/>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Century Schoolbook" panose="02040604050505020304" pitchFamily="18" charset="0"/>
              </a:defRPr>
            </a:lvl1pPr>
          </a:lstStyle>
          <a:p>
            <a:pPr>
              <a:defRPr/>
            </a:pPr>
            <a:fld id="{013F770C-2205-4908-A06A-D99638FB936C}" type="slidenum">
              <a:rPr lang="en-US" altLang="en-US"/>
              <a:pPr>
                <a:defRPr/>
              </a:pPr>
              <a:t>‹#›</a:t>
            </a:fld>
            <a:endParaRPr lang="en-US" altLang="en-US"/>
          </a:p>
        </p:txBody>
      </p:sp>
      <p:sp>
        <p:nvSpPr>
          <p:cNvPr id="26" name="Footer Placeholder 20"/>
          <p:cNvSpPr>
            <a:spLocks noGrp="1"/>
          </p:cNvSpPr>
          <p:nvPr>
            <p:ph type="ftr" sz="quarter" idx="3"/>
          </p:nvPr>
        </p:nvSpPr>
        <p:spPr>
          <a:xfrm rot="5400000">
            <a:off x="6989763" y="3736975"/>
            <a:ext cx="3200400" cy="365125"/>
          </a:xfrm>
          <a:prstGeom prst="rect">
            <a:avLst/>
          </a:prstGeom>
        </p:spPr>
        <p:txBody>
          <a:bodyPr vert="horz" rtlCol="0" anchor="ctr" anchorCtr="0"/>
          <a:lstStyle>
            <a:lvl1pPr eaLnBrk="1" fontAlgn="auto" hangingPunct="1">
              <a:spcBef>
                <a:spcPts val="0"/>
              </a:spcBef>
              <a:spcAft>
                <a:spcPts val="0"/>
              </a:spcAft>
              <a:defRPr sz="1200">
                <a:solidFill>
                  <a:srgbClr val="09213B"/>
                </a:solidFill>
                <a:latin typeface="+mn-lt"/>
                <a:ea typeface="+mn-ea"/>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Lst>
  <p:txStyles>
    <p:titleStyle>
      <a:lvl1pPr algn="l" rtl="0" eaLnBrk="0" fontAlgn="base" hangingPunct="0">
        <a:spcBef>
          <a:spcPct val="0"/>
        </a:spcBef>
        <a:spcAft>
          <a:spcPct val="0"/>
        </a:spcAft>
        <a:defRPr sz="3000" kern="1200" cap="small">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Arial"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entury Schoolbook" charset="0"/>
          <a:ea typeface="ＭＳ Ｐゴシック" charset="-128"/>
          <a:cs typeface="ＭＳ Ｐゴシック" charset="-128"/>
        </a:defRPr>
      </a:lvl6pPr>
      <a:lvl7pPr marL="914400" algn="l" rtl="0" fontAlgn="base">
        <a:spcBef>
          <a:spcPct val="0"/>
        </a:spcBef>
        <a:spcAft>
          <a:spcPct val="0"/>
        </a:spcAft>
        <a:defRPr sz="3000">
          <a:solidFill>
            <a:schemeClr val="tx2"/>
          </a:solidFill>
          <a:latin typeface="Century Schoolbook" charset="0"/>
          <a:ea typeface="ＭＳ Ｐゴシック" charset="-128"/>
          <a:cs typeface="ＭＳ Ｐゴシック" charset="-128"/>
        </a:defRPr>
      </a:lvl7pPr>
      <a:lvl8pPr marL="1371600" algn="l" rtl="0" fontAlgn="base">
        <a:spcBef>
          <a:spcPct val="0"/>
        </a:spcBef>
        <a:spcAft>
          <a:spcPct val="0"/>
        </a:spcAft>
        <a:defRPr sz="3000">
          <a:solidFill>
            <a:schemeClr val="tx2"/>
          </a:solidFill>
          <a:latin typeface="Century Schoolbook" charset="0"/>
          <a:ea typeface="ＭＳ Ｐゴシック" charset="-128"/>
          <a:cs typeface="ＭＳ Ｐゴシック" charset="-128"/>
        </a:defRPr>
      </a:lvl8pPr>
      <a:lvl9pPr marL="1828800" algn="l" rtl="0" fontAlgn="base">
        <a:spcBef>
          <a:spcPct val="0"/>
        </a:spcBef>
        <a:spcAft>
          <a:spcPct val="0"/>
        </a:spcAft>
        <a:defRPr sz="3000">
          <a:solidFill>
            <a:schemeClr val="tx2"/>
          </a:solidFill>
          <a:latin typeface="Century Schoolbook" charset="0"/>
          <a:ea typeface="ＭＳ Ｐゴシック" charset="-128"/>
          <a:cs typeface="ＭＳ Ｐゴシック" charset="-128"/>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Arial" panose="020B0604020202020204" pitchFamily="34" charset="0"/>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Arial" panose="020B0604020202020204" pitchFamily="34" charset="0"/>
          <a:ea typeface="+mn-ea"/>
          <a:cs typeface="+mn-cs"/>
        </a:defRPr>
      </a:lvl2pPr>
      <a:lvl3pPr marL="914400" indent="-182563" algn="l" rtl="0" eaLnBrk="0" fontAlgn="base" hangingPunct="0">
        <a:spcBef>
          <a:spcPct val="20000"/>
        </a:spcBef>
        <a:spcAft>
          <a:spcPct val="0"/>
        </a:spcAft>
        <a:buClr>
          <a:srgbClr val="256C8B"/>
        </a:buClr>
        <a:buSzPct val="60000"/>
        <a:buFont typeface="Wingdings" panose="05000000000000000000" pitchFamily="2" charset="2"/>
        <a:buChar char=""/>
        <a:defRPr kern="1200">
          <a:solidFill>
            <a:schemeClr val="tx1"/>
          </a:solidFill>
          <a:latin typeface="Arial" panose="020B0604020202020204" pitchFamily="34" charset="0"/>
          <a:ea typeface="+mn-ea"/>
          <a:cs typeface="+mn-cs"/>
        </a:defRPr>
      </a:lvl3pPr>
      <a:lvl4pPr marL="1187450" indent="-182563" algn="l" rtl="0" eaLnBrk="0" fontAlgn="base" hangingPunct="0">
        <a:spcBef>
          <a:spcPct val="20000"/>
        </a:spcBef>
        <a:spcAft>
          <a:spcPct val="0"/>
        </a:spcAft>
        <a:buClr>
          <a:srgbClr val="ACBFCD"/>
        </a:buClr>
        <a:buSzPct val="60000"/>
        <a:buFont typeface="Wingdings" panose="05000000000000000000" pitchFamily="2" charset="2"/>
        <a:buChar char=""/>
        <a:defRPr kern="1200">
          <a:solidFill>
            <a:schemeClr val="tx1"/>
          </a:solidFill>
          <a:latin typeface="Arial" panose="020B0604020202020204" pitchFamily="34" charset="0"/>
          <a:ea typeface="+mn-ea"/>
          <a:cs typeface="+mn-cs"/>
        </a:defRPr>
      </a:lvl4pPr>
      <a:lvl5pPr marL="1462088" indent="-182563" algn="l" rtl="0" eaLnBrk="0" fontAlgn="base" hangingPunct="0">
        <a:spcBef>
          <a:spcPct val="20000"/>
        </a:spcBef>
        <a:spcAft>
          <a:spcPct val="0"/>
        </a:spcAft>
        <a:buClr>
          <a:srgbClr val="ACB1B4"/>
        </a:buClr>
        <a:buSzPct val="68000"/>
        <a:buFont typeface="Wingdings 2" panose="05020102010507070707" pitchFamily="18" charset="2"/>
        <a:buChar char=""/>
        <a:defRPr sz="1600" kern="1200">
          <a:solidFill>
            <a:schemeClr val="tx1"/>
          </a:solidFill>
          <a:latin typeface="Arial" panose="020B0604020202020204" pitchFamily="34" charset="0"/>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 name="Text Placeholder 2"/>
          <p:cNvSpPr>
            <a:spLocks noGrp="1"/>
          </p:cNvSpPr>
          <p:nvPr>
            <p:ph type="body" idx="1"/>
          </p:nvPr>
        </p:nvSpPr>
        <p:spPr>
          <a:xfrm>
            <a:off x="352425" y="1463675"/>
            <a:ext cx="7680325"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425" y="6543675"/>
            <a:ext cx="1466850" cy="247650"/>
          </a:xfrm>
          <a:prstGeom prst="rect">
            <a:avLst/>
          </a:prstGeom>
        </p:spPr>
        <p:txBody>
          <a:bodyPr vert="horz" lIns="91440" tIns="45720" rIns="91440" bIns="45720" rtlCol="0" anchor="ctr">
            <a:normAutofit/>
          </a:bodyPr>
          <a:lstStyle>
            <a:lvl1pPr algn="l" defTabSz="914400" eaLnBrk="1" fontAlgn="auto" hangingPunct="1">
              <a:spcBef>
                <a:spcPts val="0"/>
              </a:spcBef>
              <a:spcAft>
                <a:spcPts val="0"/>
              </a:spcAft>
              <a:defRPr sz="1000" b="1">
                <a:solidFill>
                  <a:srgbClr val="FFFFFF">
                    <a:alpha val="65000"/>
                  </a:srgbClr>
                </a:solidFill>
                <a:latin typeface="Corbel"/>
                <a:ea typeface="+mn-ea"/>
              </a:defRPr>
            </a:lvl1pPr>
          </a:lstStyle>
          <a:p>
            <a:pPr>
              <a:defRPr/>
            </a:pPr>
            <a:fld id="{B41A5691-6FFD-417A-90F0-F6E132A5671A}" type="datetimeFigureOut">
              <a:rPr lang="en-US"/>
              <a:pPr>
                <a:defRPr/>
              </a:pPr>
              <a:t>11/12/2021</a:t>
            </a:fld>
            <a:endParaRPr lang="en-US"/>
          </a:p>
        </p:txBody>
      </p:sp>
      <p:sp>
        <p:nvSpPr>
          <p:cNvPr id="5" name="Footer Placeholder 4"/>
          <p:cNvSpPr>
            <a:spLocks noGrp="1"/>
          </p:cNvSpPr>
          <p:nvPr>
            <p:ph type="ftr" sz="quarter" idx="3"/>
          </p:nvPr>
        </p:nvSpPr>
        <p:spPr>
          <a:xfrm>
            <a:off x="1809750" y="6543675"/>
            <a:ext cx="4086225" cy="247650"/>
          </a:xfrm>
          <a:prstGeom prst="rect">
            <a:avLst/>
          </a:prstGeom>
        </p:spPr>
        <p:txBody>
          <a:bodyPr vert="horz" lIns="91440" tIns="45720" rIns="91440" bIns="45720" rtlCol="0" anchor="ctr">
            <a:normAutofit/>
          </a:bodyPr>
          <a:lstStyle>
            <a:lvl1pPr algn="l" defTabSz="914400" eaLnBrk="1" fontAlgn="auto" hangingPunct="1">
              <a:spcBef>
                <a:spcPts val="0"/>
              </a:spcBef>
              <a:spcAft>
                <a:spcPts val="0"/>
              </a:spcAft>
              <a:defRPr sz="1000" b="1" i="1">
                <a:solidFill>
                  <a:srgbClr val="FFFFFF">
                    <a:alpha val="65000"/>
                  </a:srgbClr>
                </a:solidFill>
                <a:latin typeface="Corbel"/>
                <a:ea typeface="+mn-ea"/>
              </a:defRPr>
            </a:lvl1pPr>
          </a:lstStyle>
          <a:p>
            <a:pPr>
              <a:defRPr/>
            </a:pPr>
            <a:endParaRPr lang="en-US"/>
          </a:p>
        </p:txBody>
      </p:sp>
      <p:sp>
        <p:nvSpPr>
          <p:cNvPr id="6" name="Slide Number Placeholder 5"/>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defTabSz="914400" eaLnBrk="1" hangingPunct="1">
              <a:defRPr sz="1000" b="1">
                <a:solidFill>
                  <a:srgbClr val="FFFFFF"/>
                </a:solidFill>
                <a:latin typeface="Corbel" panose="020B0503020204020204" pitchFamily="34" charset="0"/>
              </a:defRPr>
            </a:lvl1pPr>
          </a:lstStyle>
          <a:p>
            <a:pPr>
              <a:defRPr/>
            </a:pPr>
            <a:fld id="{9B95B92D-1E7F-44CA-9FD3-8B3B7A683FE0}"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xStyles>
    <p:titleStyle>
      <a:lvl1pPr algn="l" rtl="0" eaLnBrk="0" fontAlgn="base" hangingPunct="0">
        <a:spcBef>
          <a:spcPts val="400"/>
        </a:spcBef>
        <a:spcAft>
          <a:spcPct val="0"/>
        </a:spcAft>
        <a:defRPr sz="4000" kern="1200">
          <a:solidFill>
            <a:schemeClr val="tx1"/>
          </a:solidFill>
          <a:latin typeface="+mj-lt"/>
          <a:ea typeface="+mj-ea"/>
          <a:cs typeface="Tunga" pitchFamily="2"/>
        </a:defRPr>
      </a:lvl1pPr>
      <a:lvl2pPr algn="l" rtl="0" eaLnBrk="0" fontAlgn="base" hangingPunct="0">
        <a:spcBef>
          <a:spcPts val="400"/>
        </a:spcBef>
        <a:spcAft>
          <a:spcPct val="0"/>
        </a:spcAft>
        <a:defRPr sz="4000">
          <a:solidFill>
            <a:schemeClr val="tx1"/>
          </a:solidFill>
          <a:latin typeface="Corbel" panose="020B0503020204020204" pitchFamily="34" charset="0"/>
          <a:cs typeface="Tunga" panose="020B0502040204020203" pitchFamily="34" charset="0"/>
        </a:defRPr>
      </a:lvl2pPr>
      <a:lvl3pPr algn="l" rtl="0" eaLnBrk="0" fontAlgn="base" hangingPunct="0">
        <a:spcBef>
          <a:spcPts val="400"/>
        </a:spcBef>
        <a:spcAft>
          <a:spcPct val="0"/>
        </a:spcAft>
        <a:defRPr sz="4000">
          <a:solidFill>
            <a:schemeClr val="tx1"/>
          </a:solidFill>
          <a:latin typeface="Corbel" panose="020B0503020204020204" pitchFamily="34" charset="0"/>
          <a:cs typeface="Tunga" panose="020B0502040204020203" pitchFamily="34" charset="0"/>
        </a:defRPr>
      </a:lvl3pPr>
      <a:lvl4pPr algn="l" rtl="0" eaLnBrk="0" fontAlgn="base" hangingPunct="0">
        <a:spcBef>
          <a:spcPts val="400"/>
        </a:spcBef>
        <a:spcAft>
          <a:spcPct val="0"/>
        </a:spcAft>
        <a:defRPr sz="4000">
          <a:solidFill>
            <a:schemeClr val="tx1"/>
          </a:solidFill>
          <a:latin typeface="Corbel" panose="020B0503020204020204" pitchFamily="34" charset="0"/>
          <a:cs typeface="Tunga" panose="020B0502040204020203" pitchFamily="34" charset="0"/>
        </a:defRPr>
      </a:lvl4pPr>
      <a:lvl5pPr algn="l" rtl="0" eaLnBrk="0" fontAlgn="base" hangingPunct="0">
        <a:spcBef>
          <a:spcPts val="400"/>
        </a:spcBef>
        <a:spcAft>
          <a:spcPct val="0"/>
        </a:spcAft>
        <a:defRPr sz="4000">
          <a:solidFill>
            <a:schemeClr val="tx1"/>
          </a:solidFill>
          <a:latin typeface="Corbel" panose="020B0503020204020204" pitchFamily="34" charset="0"/>
          <a:cs typeface="Tunga" panose="020B0502040204020203" pitchFamily="34" charset="0"/>
        </a:defRPr>
      </a:lvl5pPr>
      <a:lvl6pPr marL="457200" algn="l" rtl="0" fontAlgn="base">
        <a:spcBef>
          <a:spcPts val="400"/>
        </a:spcBef>
        <a:spcAft>
          <a:spcPct val="0"/>
        </a:spcAft>
        <a:defRPr sz="4000">
          <a:solidFill>
            <a:schemeClr val="tx1"/>
          </a:solidFill>
          <a:latin typeface="Corbel" panose="020B0503020204020204" pitchFamily="34" charset="0"/>
          <a:cs typeface="Tunga" panose="020B0502040204020203" pitchFamily="34" charset="0"/>
        </a:defRPr>
      </a:lvl6pPr>
      <a:lvl7pPr marL="914400" algn="l" rtl="0" fontAlgn="base">
        <a:spcBef>
          <a:spcPts val="400"/>
        </a:spcBef>
        <a:spcAft>
          <a:spcPct val="0"/>
        </a:spcAft>
        <a:defRPr sz="4000">
          <a:solidFill>
            <a:schemeClr val="tx1"/>
          </a:solidFill>
          <a:latin typeface="Corbel" panose="020B0503020204020204" pitchFamily="34" charset="0"/>
          <a:cs typeface="Tunga" panose="020B0502040204020203" pitchFamily="34" charset="0"/>
        </a:defRPr>
      </a:lvl7pPr>
      <a:lvl8pPr marL="1371600" algn="l" rtl="0" fontAlgn="base">
        <a:spcBef>
          <a:spcPts val="400"/>
        </a:spcBef>
        <a:spcAft>
          <a:spcPct val="0"/>
        </a:spcAft>
        <a:defRPr sz="4000">
          <a:solidFill>
            <a:schemeClr val="tx1"/>
          </a:solidFill>
          <a:latin typeface="Corbel" panose="020B0503020204020204" pitchFamily="34" charset="0"/>
          <a:cs typeface="Tunga" panose="020B0502040204020203" pitchFamily="34" charset="0"/>
        </a:defRPr>
      </a:lvl8pPr>
      <a:lvl9pPr marL="1828800" algn="l" rtl="0" fontAlgn="base">
        <a:spcBef>
          <a:spcPts val="400"/>
        </a:spcBef>
        <a:spcAft>
          <a:spcPct val="0"/>
        </a:spcAft>
        <a:defRPr sz="4000">
          <a:solidFill>
            <a:schemeClr val="tx1"/>
          </a:solidFill>
          <a:latin typeface="Corbel" panose="020B0503020204020204" pitchFamily="34" charset="0"/>
          <a:cs typeface="Tunga" panose="020B0502040204020203" pitchFamily="34" charset="0"/>
        </a:defRPr>
      </a:lvl9pPr>
    </p:titleStyle>
    <p:bodyStyle>
      <a:lvl1pPr algn="l" rtl="0" eaLnBrk="0" fontAlgn="base" hangingPunct="0">
        <a:spcBef>
          <a:spcPts val="1200"/>
        </a:spcBef>
        <a:spcAft>
          <a:spcPct val="0"/>
        </a:spcAft>
        <a:buClr>
          <a:srgbClr val="838995"/>
        </a:buClr>
        <a:buFont typeface="Arial" panose="020B0604020202020204" pitchFamily="34" charset="0"/>
        <a:defRPr kern="1200" spc="30">
          <a:solidFill>
            <a:schemeClr val="tx1"/>
          </a:solidFill>
          <a:latin typeface="+mn-lt"/>
          <a:ea typeface="+mn-ea"/>
          <a:cs typeface="Tahoma" pitchFamily="34" charset="0"/>
        </a:defRPr>
      </a:lvl1pPr>
      <a:lvl2pPr marL="171450" indent="-171450" algn="l" rtl="0" eaLnBrk="0" fontAlgn="base" hangingPunct="0">
        <a:spcBef>
          <a:spcPts val="600"/>
        </a:spcBef>
        <a:spcAft>
          <a:spcPct val="0"/>
        </a:spcAft>
        <a:buClr>
          <a:schemeClr val="accent1"/>
        </a:buClr>
        <a:buFont typeface="Arial" panose="020B0604020202020204" pitchFamily="34" charset="0"/>
        <a:buChar char="•"/>
        <a:defRPr sz="1600" kern="1200">
          <a:solidFill>
            <a:schemeClr val="tx1"/>
          </a:solidFill>
          <a:latin typeface="+mn-lt"/>
          <a:ea typeface="+mn-ea"/>
          <a:cs typeface="Tahoma" pitchFamily="34" charset="0"/>
        </a:defRPr>
      </a:lvl2pPr>
      <a:lvl3pPr marL="344488" indent="-165100" algn="l" rtl="0" eaLnBrk="0" fontAlgn="base" hangingPunct="0">
        <a:spcBef>
          <a:spcPts val="600"/>
        </a:spcBef>
        <a:spcAft>
          <a:spcPct val="0"/>
        </a:spcAft>
        <a:buClr>
          <a:schemeClr val="accent1"/>
        </a:buClr>
        <a:buFont typeface="Arial" panose="020B0604020202020204" pitchFamily="34" charset="0"/>
        <a:buChar char="•"/>
        <a:defRPr sz="1600" kern="1200">
          <a:solidFill>
            <a:schemeClr val="tx1"/>
          </a:solidFill>
          <a:latin typeface="+mn-lt"/>
          <a:ea typeface="+mn-ea"/>
          <a:cs typeface="Tahoma" pitchFamily="34" charset="0"/>
        </a:defRPr>
      </a:lvl3pPr>
      <a:lvl4pPr marL="517525" indent="-169863" algn="l" rtl="0" eaLnBrk="0" fontAlgn="base" hangingPunct="0">
        <a:spcBef>
          <a:spcPts val="600"/>
        </a:spcBef>
        <a:spcAft>
          <a:spcPct val="0"/>
        </a:spcAft>
        <a:buClr>
          <a:schemeClr val="accent1"/>
        </a:buClr>
        <a:buFont typeface="Arial" panose="020B0604020202020204" pitchFamily="34" charset="0"/>
        <a:buChar char="•"/>
        <a:defRPr sz="1600" kern="1200">
          <a:solidFill>
            <a:schemeClr val="tx1"/>
          </a:solidFill>
          <a:latin typeface="+mn-lt"/>
          <a:ea typeface="+mn-ea"/>
          <a:cs typeface="Tahoma" pitchFamily="34" charset="0"/>
        </a:defRPr>
      </a:lvl4pPr>
      <a:lvl5pPr marL="688975" indent="-173038" algn="l" rtl="0" eaLnBrk="0" fontAlgn="base" hangingPunct="0">
        <a:spcBef>
          <a:spcPts val="600"/>
        </a:spcBef>
        <a:spcAft>
          <a:spcPct val="0"/>
        </a:spcAft>
        <a:buClr>
          <a:schemeClr val="accent1"/>
        </a:buClr>
        <a:buFont typeface="Arial" panose="020B0604020202020204"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hyperlink" Target="http://www.internetsafety101.org/cyberbullyingstatistics.htm" TargetMode="Externa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mobilemediaguard.com/states/sexting_laws_maryland.html"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6.tiff"/></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hyperlink" Target="https://www.cdc.gov/healthyyouth/data/yrbs/index.htm" TargetMode="External"/><Relationship Id="rId2" Type="http://schemas.openxmlformats.org/officeDocument/2006/relationships/hyperlink" Target="https://nces.ed.gov/programs/crimeindicators/ind_10.asp" TargetMode="Externa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hyperlink" Target="http://www.montgomeryschoolsmd.org/departments/forms/pdf/230-35.pdf" TargetMode="Externa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hyperlink" Target="http://www.isafe.org" TargetMode="External"/><Relationship Id="rId3" Type="http://schemas.openxmlformats.org/officeDocument/2006/relationships/hyperlink" Target="http://www.netsmartz.org/" TargetMode="External"/><Relationship Id="rId7" Type="http://schemas.openxmlformats.org/officeDocument/2006/relationships/hyperlink" Target="http://www.fosi.org" TargetMode="Externa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hyperlink" Target="http://www.nobullying.com" TargetMode="External"/><Relationship Id="rId11" Type="http://schemas.openxmlformats.org/officeDocument/2006/relationships/hyperlink" Target="http://www.wiredsafety.org" TargetMode="External"/><Relationship Id="rId5" Type="http://schemas.openxmlformats.org/officeDocument/2006/relationships/hyperlink" Target="http://www.staysafeonline.org" TargetMode="External"/><Relationship Id="rId10" Type="http://schemas.openxmlformats.org/officeDocument/2006/relationships/hyperlink" Target="http://www.dosomething.org" TargetMode="External"/><Relationship Id="rId4" Type="http://schemas.openxmlformats.org/officeDocument/2006/relationships/hyperlink" Target="http://www.Nsteens.org" TargetMode="External"/><Relationship Id="rId9" Type="http://schemas.openxmlformats.org/officeDocument/2006/relationships/hyperlink" Target="http://www.athinline.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5602" name="Title 1"/>
          <p:cNvSpPr>
            <a:spLocks noGrp="1"/>
          </p:cNvSpPr>
          <p:nvPr>
            <p:ph type="ctrTitle"/>
          </p:nvPr>
        </p:nvSpPr>
        <p:spPr>
          <a:xfrm>
            <a:off x="167021" y="2066571"/>
            <a:ext cx="8342560" cy="3955565"/>
          </a:xfrm>
        </p:spPr>
        <p:txBody>
          <a:bodyPr/>
          <a:lstStyle/>
          <a:p>
            <a:r>
              <a:rPr lang="en-US" altLang="en-US" sz="2800" b="1" dirty="0">
                <a:ea typeface="MS PGothic"/>
              </a:rPr>
              <a:t>Montgomery County State’s Attorney’s Office</a:t>
            </a:r>
            <a:br>
              <a:rPr lang="en-US" altLang="en-US" sz="2800" b="1" dirty="0"/>
            </a:br>
            <a:r>
              <a:rPr lang="en-US" altLang="en-US" sz="2800" b="1" dirty="0">
                <a:ea typeface="MS PGothic"/>
              </a:rPr>
              <a:t>John McCarthy State’s Attorney</a:t>
            </a:r>
            <a:br>
              <a:rPr lang="en-US" altLang="en-US" sz="2000" b="1" dirty="0"/>
            </a:br>
            <a:br>
              <a:rPr lang="en-US" altLang="en-US" sz="2000" b="1" dirty="0"/>
            </a:br>
            <a:br>
              <a:rPr lang="en-US" altLang="en-US" sz="2000" b="1" dirty="0">
                <a:ea typeface="MS PGothic"/>
              </a:rPr>
            </a:br>
            <a:br>
              <a:rPr lang="en-US" altLang="en-US" sz="2000" b="1" dirty="0">
                <a:ea typeface="MS PGothic"/>
              </a:rPr>
            </a:br>
            <a:br>
              <a:rPr lang="en-US" altLang="en-US" sz="2000" dirty="0">
                <a:ea typeface="MS PGothic"/>
              </a:rPr>
            </a:br>
            <a:br>
              <a:rPr lang="en-US" altLang="en-US" sz="2000" dirty="0">
                <a:ea typeface="MS PGothic"/>
              </a:rPr>
            </a:br>
            <a:br>
              <a:rPr lang="en-US" altLang="en-US" sz="2000" dirty="0"/>
            </a:br>
            <a:br>
              <a:rPr lang="en-US" altLang="en-US" sz="2000" dirty="0">
                <a:ea typeface="MS PGothic"/>
              </a:rPr>
            </a:br>
            <a:br>
              <a:rPr lang="en-US" altLang="en-US" sz="2000" dirty="0">
                <a:ea typeface="MS PGothic"/>
              </a:rPr>
            </a:br>
            <a:br>
              <a:rPr lang="en-US" altLang="en-US" sz="2000" dirty="0">
                <a:ea typeface="MS PGothic"/>
                <a:cs typeface="+mj-lt"/>
              </a:rPr>
            </a:br>
            <a:r>
              <a:rPr lang="en-US" sz="2000" dirty="0">
                <a:ea typeface="+mj-lt"/>
                <a:cs typeface="+mj-lt"/>
              </a:rPr>
              <a:t>50 Maryland Ave, Rockville, MD 20850</a:t>
            </a:r>
            <a:br>
              <a:rPr lang="en-US" altLang="en-US" sz="2000" dirty="0">
                <a:ea typeface="MS PGothic"/>
              </a:rPr>
            </a:br>
            <a:br>
              <a:rPr lang="en-US" altLang="en-US" sz="2000" dirty="0">
                <a:ea typeface="MS PGothic"/>
              </a:rPr>
            </a:br>
            <a:r>
              <a:rPr lang="en-US" altLang="en-US" sz="2000" dirty="0">
                <a:ea typeface="MS PGothic"/>
              </a:rPr>
              <a:t>Presenters: George E. Simms III, Lynda Earle, Arielle Hinton </a:t>
            </a:r>
            <a:br>
              <a:rPr lang="en-US" altLang="en-US" sz="2000" dirty="0">
                <a:ea typeface="MS PGothic"/>
              </a:rPr>
            </a:br>
            <a:r>
              <a:rPr lang="en-US" altLang="en-US" sz="2000" dirty="0">
                <a:ea typeface="MS PGothic"/>
              </a:rPr>
              <a:t>Assistant State’s Attorneys for Montgomery County, Maryland </a:t>
            </a:r>
            <a:br>
              <a:rPr lang="en-US" altLang="en-US" sz="2000" dirty="0">
                <a:ea typeface="MS PGothic"/>
              </a:rPr>
            </a:br>
            <a:br>
              <a:rPr lang="en-US" altLang="en-US" sz="2000" dirty="0">
                <a:ea typeface="MS PGothic"/>
              </a:rPr>
            </a:br>
            <a:r>
              <a:rPr lang="en-US" altLang="en-US" sz="2000" dirty="0">
                <a:ea typeface="MS PGothic"/>
              </a:rPr>
              <a:t> Phil Andrews (Director of Crime Prevention Initiatives)</a:t>
            </a:r>
            <a:br>
              <a:rPr lang="en-US" altLang="en-US" sz="2000" dirty="0"/>
            </a:br>
            <a:r>
              <a:rPr lang="en-US" altLang="en-US" sz="2000" dirty="0">
                <a:ea typeface="MS PGothic"/>
              </a:rPr>
              <a:t>(Researched by Amrit Mann, University of Maryland, 2021)</a:t>
            </a:r>
            <a:br>
              <a:rPr lang="en-US" altLang="en-US" sz="2000" dirty="0"/>
            </a:br>
            <a:endParaRPr lang="en-US" altLang="en-US" sz="2000" dirty="0">
              <a:ea typeface="MS PGothic"/>
            </a:endParaRPr>
          </a:p>
        </p:txBody>
      </p:sp>
      <p:graphicFrame>
        <p:nvGraphicFramePr>
          <p:cNvPr id="25603" name="Object 3"/>
          <p:cNvGraphicFramePr>
            <a:graphicFrameLocks noChangeAspect="1"/>
          </p:cNvGraphicFramePr>
          <p:nvPr>
            <p:extLst>
              <p:ext uri="{D42A27DB-BD31-4B8C-83A1-F6EECF244321}">
                <p14:modId xmlns:p14="http://schemas.microsoft.com/office/powerpoint/2010/main" val="2022207989"/>
              </p:ext>
            </p:extLst>
          </p:nvPr>
        </p:nvGraphicFramePr>
        <p:xfrm>
          <a:off x="3490671" y="1103280"/>
          <a:ext cx="1835935" cy="1926581"/>
        </p:xfrm>
        <a:graphic>
          <a:graphicData uri="http://schemas.openxmlformats.org/presentationml/2006/ole">
            <mc:AlternateContent xmlns:mc="http://schemas.openxmlformats.org/markup-compatibility/2006">
              <mc:Choice xmlns:v="urn:schemas-microsoft-com:vml" Requires="v">
                <p:oleObj spid="_x0000_s48171" name="Acrobat Document" r:id="rId3" imgW="2066703" imgH="2076329" progId="Acrobat.Document.11">
                  <p:embed/>
                </p:oleObj>
              </mc:Choice>
              <mc:Fallback>
                <p:oleObj name="Acrobat Document" r:id="rId3" imgW="2066703" imgH="2076329" progId="Acrobat.Document.11">
                  <p:embed/>
                  <p:pic>
                    <p:nvPicPr>
                      <p:cNvPr id="2560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671" y="1103280"/>
                        <a:ext cx="1835935" cy="1926581"/>
                      </a:xfrm>
                      <a:prstGeom prst="rect">
                        <a:avLst/>
                      </a:prstGeom>
                      <a:noFill/>
                      <a:ln>
                        <a:noFill/>
                      </a:ln>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303" y="5341162"/>
            <a:ext cx="8674975" cy="646331"/>
          </a:xfrm>
          <a:prstGeom prst="rect">
            <a:avLst/>
          </a:prstGeom>
        </p:spPr>
        <p:txBody>
          <a:bodyPr wrap="square">
            <a:spAutoFit/>
          </a:bodyPr>
          <a:lstStyle/>
          <a:p>
            <a:r>
              <a:rPr lang="en-US" sz="1800" dirty="0"/>
              <a:t>http://wtop.com/montgomery-county/2016/10/4-boys-charged-with-making-online-threats-against-montgomery-co-schools/</a:t>
            </a:r>
          </a:p>
        </p:txBody>
      </p:sp>
      <p:sp>
        <p:nvSpPr>
          <p:cNvPr id="7" name="Rectangle 6"/>
          <p:cNvSpPr/>
          <p:nvPr/>
        </p:nvSpPr>
        <p:spPr>
          <a:xfrm>
            <a:off x="80796" y="1695655"/>
            <a:ext cx="8875988" cy="3908762"/>
          </a:xfrm>
          <a:prstGeom prst="rect">
            <a:avLst/>
          </a:prstGeom>
        </p:spPr>
        <p:txBody>
          <a:bodyPr wrap="square" lIns="91440" tIns="45720" rIns="91440" bIns="45720" anchor="t">
            <a:spAutoFit/>
          </a:bodyPr>
          <a:lstStyle/>
          <a:p>
            <a:r>
              <a:rPr lang="en-US" b="1" dirty="0">
                <a:solidFill>
                  <a:srgbClr val="C00000"/>
                </a:solidFill>
                <a:latin typeface="Arial Black" panose="020B0A04020102020204" pitchFamily="34" charset="0"/>
              </a:rPr>
              <a:t>4 boys charged with making online threats against Montgomery County schools (October 6</a:t>
            </a:r>
            <a:r>
              <a:rPr lang="en-US" b="1" baseline="30000" dirty="0">
                <a:solidFill>
                  <a:srgbClr val="C00000"/>
                </a:solidFill>
                <a:latin typeface="Arial Black" panose="020B0A04020102020204" pitchFamily="34" charset="0"/>
              </a:rPr>
              <a:t>th</a:t>
            </a:r>
            <a:r>
              <a:rPr lang="en-US" b="1" dirty="0">
                <a:solidFill>
                  <a:srgbClr val="C00000"/>
                </a:solidFill>
                <a:latin typeface="Arial Black" panose="020B0A04020102020204" pitchFamily="34" charset="0"/>
              </a:rPr>
              <a:t>, 2016) </a:t>
            </a:r>
          </a:p>
          <a:p>
            <a:endParaRPr lang="en-US" b="1" dirty="0">
              <a:solidFill>
                <a:srgbClr val="C00000"/>
              </a:solidFill>
              <a:latin typeface="Arial Black"/>
              <a:ea typeface="MS PGothic"/>
            </a:endParaRPr>
          </a:p>
          <a:p>
            <a:pPr marL="342900" indent="-342900">
              <a:buFontTx/>
              <a:buChar char="-"/>
            </a:pPr>
            <a:r>
              <a:rPr lang="en-US" sz="2000" b="1" dirty="0">
                <a:solidFill>
                  <a:srgbClr val="20203E"/>
                </a:solidFill>
                <a:latin typeface="Source Sans Pro"/>
                <a:ea typeface="MS PGothic"/>
              </a:rPr>
              <a:t>Four 13-year-old boys arrested for making multiple threats towards students through Instagram</a:t>
            </a:r>
          </a:p>
          <a:p>
            <a:pPr marL="342900" indent="-342900">
              <a:buFontTx/>
              <a:buChar char="-"/>
            </a:pPr>
            <a:r>
              <a:rPr lang="en-US" sz="2000" b="1" dirty="0">
                <a:solidFill>
                  <a:srgbClr val="20203E"/>
                </a:solidFill>
                <a:latin typeface="Source Sans Pro"/>
                <a:ea typeface="MS PGothic"/>
              </a:rPr>
              <a:t>Made Instagram account and warned the school to </a:t>
            </a:r>
            <a:r>
              <a:rPr lang="en-US" sz="2000" b="1" dirty="0">
                <a:solidFill>
                  <a:srgbClr val="FF0000"/>
                </a:solidFill>
                <a:latin typeface="Source Sans Pro"/>
                <a:ea typeface="MS PGothic"/>
              </a:rPr>
              <a:t>“</a:t>
            </a:r>
            <a:r>
              <a:rPr lang="en-US" sz="2000" b="1" dirty="0">
                <a:solidFill>
                  <a:srgbClr val="C00000"/>
                </a:solidFill>
                <a:latin typeface="Source Sans Pro"/>
                <a:ea typeface="MS PGothic"/>
              </a:rPr>
              <a:t>Be ready”</a:t>
            </a:r>
          </a:p>
          <a:p>
            <a:pPr marL="342900" indent="-342900">
              <a:buFontTx/>
              <a:buChar char="-"/>
            </a:pPr>
            <a:r>
              <a:rPr lang="en-US" sz="2000" b="1" dirty="0">
                <a:solidFill>
                  <a:srgbClr val="20203E"/>
                </a:solidFill>
                <a:latin typeface="Source Sans Pro"/>
                <a:ea typeface="MS PGothic"/>
              </a:rPr>
              <a:t>Posts also stated </a:t>
            </a:r>
            <a:r>
              <a:rPr lang="en-US" sz="2000" b="1" dirty="0">
                <a:solidFill>
                  <a:srgbClr val="C00000"/>
                </a:solidFill>
                <a:latin typeface="Source Sans Pro"/>
                <a:ea typeface="MS PGothic"/>
              </a:rPr>
              <a:t>“Kill them” </a:t>
            </a:r>
            <a:endParaRPr lang="en-US" sz="2000" b="1" dirty="0">
              <a:solidFill>
                <a:srgbClr val="C00000"/>
              </a:solidFill>
              <a:latin typeface="Source Sans Pro"/>
            </a:endParaRPr>
          </a:p>
          <a:p>
            <a:endParaRPr lang="en-US" b="1" dirty="0">
              <a:solidFill>
                <a:srgbClr val="20203E"/>
              </a:solidFill>
              <a:latin typeface="Source Sans Pro"/>
            </a:endParaRPr>
          </a:p>
          <a:p>
            <a:pPr marL="342900" indent="-342900">
              <a:buFontTx/>
              <a:buChar char="-"/>
            </a:pPr>
            <a:endParaRPr lang="en-US" b="1" dirty="0">
              <a:solidFill>
                <a:srgbClr val="20203E"/>
              </a:solidFill>
              <a:latin typeface="Source Sans Pro"/>
            </a:endParaRPr>
          </a:p>
          <a:p>
            <a:pPr marL="342900" indent="-342900">
              <a:buFontTx/>
              <a:buChar char="-"/>
            </a:pPr>
            <a:endParaRPr lang="en-US" b="1" dirty="0">
              <a:solidFill>
                <a:srgbClr val="20203E"/>
              </a:solidFill>
              <a:latin typeface="Source Sans Pro"/>
            </a:endParaRPr>
          </a:p>
          <a:p>
            <a:pPr marL="342900" indent="-342900">
              <a:buFontTx/>
              <a:buChar char="-"/>
            </a:pPr>
            <a:endParaRPr lang="en-US" b="1" dirty="0">
              <a:solidFill>
                <a:srgbClr val="20203E"/>
              </a:solidFill>
              <a:latin typeface="Source Sans Pro"/>
            </a:endParaRPr>
          </a:p>
        </p:txBody>
      </p:sp>
      <p:sp>
        <p:nvSpPr>
          <p:cNvPr id="8" name="TextBox 7"/>
          <p:cNvSpPr txBox="1"/>
          <p:nvPr/>
        </p:nvSpPr>
        <p:spPr>
          <a:xfrm>
            <a:off x="592225" y="690546"/>
            <a:ext cx="7851227" cy="553998"/>
          </a:xfrm>
          <a:prstGeom prst="rect">
            <a:avLst/>
          </a:prstGeom>
          <a:solidFill>
            <a:srgbClr val="FF0000"/>
          </a:solidFill>
        </p:spPr>
        <p:txBody>
          <a:bodyPr wrap="square" rtlCol="0">
            <a:spAutoFit/>
          </a:bodyPr>
          <a:lstStyle/>
          <a:p>
            <a:pPr algn="ctr"/>
            <a:r>
              <a:rPr lang="en-US" sz="3000" dirty="0">
                <a:solidFill>
                  <a:schemeClr val="bg1"/>
                </a:solidFill>
                <a:latin typeface="Arial Black" panose="020B0A04020102020204" pitchFamily="34" charset="0"/>
              </a:rPr>
              <a:t>Dangerous Usage of Social Media</a:t>
            </a:r>
          </a:p>
        </p:txBody>
      </p:sp>
    </p:spTree>
    <p:extLst>
      <p:ext uri="{BB962C8B-B14F-4D97-AF65-F5344CB8AC3E}">
        <p14:creationId xmlns:p14="http://schemas.microsoft.com/office/powerpoint/2010/main" val="3672115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479" y="5388459"/>
            <a:ext cx="6759466" cy="461665"/>
          </a:xfrm>
          <a:prstGeom prst="rect">
            <a:avLst/>
          </a:prstGeom>
        </p:spPr>
        <p:txBody>
          <a:bodyPr wrap="square" lIns="91440" tIns="45720" rIns="91440" bIns="45720" anchor="t">
            <a:spAutoFit/>
          </a:bodyPr>
          <a:lstStyle/>
          <a:p>
            <a:r>
              <a:rPr lang="en-US" sz="1200" dirty="0">
                <a:latin typeface="Arial"/>
                <a:ea typeface="MS PGothic"/>
                <a:cs typeface="Arial"/>
              </a:rPr>
              <a:t>http://www.wusa9.com/news/local/prince-georges-co-school-officials-cancel-activities-move-students-due-to-threats/328602967</a:t>
            </a:r>
          </a:p>
        </p:txBody>
      </p:sp>
      <p:sp>
        <p:nvSpPr>
          <p:cNvPr id="5" name="Rectangle 4"/>
          <p:cNvSpPr/>
          <p:nvPr/>
        </p:nvSpPr>
        <p:spPr>
          <a:xfrm>
            <a:off x="169478" y="420643"/>
            <a:ext cx="8545897" cy="1477328"/>
          </a:xfrm>
          <a:prstGeom prst="rect">
            <a:avLst/>
          </a:prstGeom>
        </p:spPr>
        <p:txBody>
          <a:bodyPr wrap="square" lIns="91440" tIns="45720" rIns="91440" bIns="45720" anchor="t">
            <a:spAutoFit/>
          </a:bodyPr>
          <a:lstStyle/>
          <a:p>
            <a:r>
              <a:rPr lang="en-US" sz="3000" b="1" dirty="0">
                <a:solidFill>
                  <a:schemeClr val="accent5"/>
                </a:solidFill>
                <a:latin typeface="Arial Black"/>
                <a:ea typeface="MS PGothic"/>
              </a:rPr>
              <a:t>Prince George’s County police arrest 8th grader in connection with online school threat </a:t>
            </a:r>
            <a:r>
              <a:rPr lang="en-US" b="1" dirty="0">
                <a:solidFill>
                  <a:schemeClr val="accent5"/>
                </a:solidFill>
                <a:latin typeface="Arial Black"/>
                <a:ea typeface="MS PGothic"/>
              </a:rPr>
              <a:t>(October 3</a:t>
            </a:r>
            <a:r>
              <a:rPr lang="en-US" b="1" baseline="30000" dirty="0">
                <a:solidFill>
                  <a:schemeClr val="accent5"/>
                </a:solidFill>
                <a:latin typeface="Arial Black"/>
                <a:ea typeface="MS PGothic"/>
              </a:rPr>
              <a:t>rd</a:t>
            </a:r>
            <a:r>
              <a:rPr lang="en-US" b="1" dirty="0">
                <a:solidFill>
                  <a:schemeClr val="accent5"/>
                </a:solidFill>
                <a:latin typeface="Arial Black"/>
                <a:ea typeface="MS PGothic"/>
              </a:rPr>
              <a:t>, 2016)</a:t>
            </a:r>
          </a:p>
        </p:txBody>
      </p:sp>
      <p:sp>
        <p:nvSpPr>
          <p:cNvPr id="6" name="TextBox 5"/>
          <p:cNvSpPr txBox="1"/>
          <p:nvPr/>
        </p:nvSpPr>
        <p:spPr>
          <a:xfrm>
            <a:off x="169478" y="2500137"/>
            <a:ext cx="5659822" cy="3216265"/>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b="1" dirty="0">
                <a:latin typeface="Arial"/>
                <a:ea typeface="MS PGothic"/>
                <a:cs typeface="Arial"/>
              </a:rPr>
              <a:t>An 8</a:t>
            </a:r>
            <a:r>
              <a:rPr lang="en-US" b="1" baseline="30000" dirty="0">
                <a:latin typeface="Arial"/>
                <a:ea typeface="MS PGothic"/>
                <a:cs typeface="Arial"/>
              </a:rPr>
              <a:t>th</a:t>
            </a:r>
            <a:r>
              <a:rPr lang="en-US" b="1" dirty="0">
                <a:latin typeface="Arial"/>
                <a:ea typeface="MS PGothic"/>
                <a:cs typeface="Arial"/>
              </a:rPr>
              <a:t> grader from Middle School charged with making a threat of violence </a:t>
            </a:r>
            <a:endParaRPr lang="en-US" b="1" dirty="0">
              <a:cs typeface="Arial"/>
            </a:endParaRPr>
          </a:p>
          <a:p>
            <a:pPr marL="213995" indent="-213995">
              <a:buFont typeface="Arial" panose="020B0604020202020204" pitchFamily="34" charset="0"/>
              <a:buChar char="•"/>
            </a:pPr>
            <a:r>
              <a:rPr lang="en-US" b="1" dirty="0">
                <a:latin typeface="Arial"/>
                <a:ea typeface="MS PGothic"/>
                <a:cs typeface="Arial"/>
              </a:rPr>
              <a:t>Set up a clown-themed </a:t>
            </a:r>
            <a:r>
              <a:rPr lang="en-US" sz="3200" b="1" dirty="0">
                <a:solidFill>
                  <a:srgbClr val="00B0F0"/>
                </a:solidFill>
                <a:latin typeface="Arial"/>
                <a:ea typeface="MS PGothic"/>
                <a:cs typeface="Arial"/>
              </a:rPr>
              <a:t>Twitter</a:t>
            </a:r>
            <a:r>
              <a:rPr lang="en-US" b="1" dirty="0">
                <a:latin typeface="Arial"/>
                <a:ea typeface="MS PGothic"/>
                <a:cs typeface="Arial"/>
              </a:rPr>
              <a:t> account in class and threatened to hurt students</a:t>
            </a:r>
          </a:p>
          <a:p>
            <a:pPr marL="213995" indent="-213995">
              <a:buFont typeface="Arial" panose="020B0604020202020204" pitchFamily="34" charset="0"/>
              <a:buChar char="•"/>
            </a:pPr>
            <a:endParaRPr lang="en-US" sz="2700" b="1" dirty="0">
              <a:cs typeface="Arial" panose="020B0604020202020204" pitchFamily="34" charset="0"/>
            </a:endParaRPr>
          </a:p>
          <a:p>
            <a:pPr marL="213995" indent="-213995">
              <a:buFont typeface="Arial" panose="020B0604020202020204" pitchFamily="34" charset="0"/>
              <a:buChar char="•"/>
            </a:pPr>
            <a:endParaRPr lang="en-US" b="1" dirty="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5611911" y="2032872"/>
            <a:ext cx="3236981" cy="2571750"/>
          </a:xfrm>
          <a:prstGeom prst="rect">
            <a:avLst/>
          </a:prstGeom>
          <a:ln>
            <a:noFill/>
          </a:ln>
          <a:effectLst>
            <a:softEdge rad="112500"/>
          </a:effectLst>
        </p:spPr>
      </p:pic>
      <p:pic>
        <p:nvPicPr>
          <p:cNvPr id="9" name="Picture 8"/>
          <p:cNvPicPr>
            <a:picLocks noChangeAspect="1"/>
          </p:cNvPicPr>
          <p:nvPr/>
        </p:nvPicPr>
        <p:blipFill>
          <a:blip r:embed="rId3"/>
          <a:stretch>
            <a:fillRect/>
          </a:stretch>
        </p:blipFill>
        <p:spPr>
          <a:xfrm>
            <a:off x="6518369" y="4834956"/>
            <a:ext cx="1967243" cy="1312481"/>
          </a:xfrm>
          <a:prstGeom prst="ellipse">
            <a:avLst/>
          </a:prstGeom>
          <a:ln>
            <a:noFill/>
          </a:ln>
          <a:effectLst>
            <a:softEdge rad="112500"/>
          </a:effectLst>
        </p:spPr>
      </p:pic>
    </p:spTree>
    <p:extLst>
      <p:ext uri="{BB962C8B-B14F-4D97-AF65-F5344CB8AC3E}">
        <p14:creationId xmlns:p14="http://schemas.microsoft.com/office/powerpoint/2010/main" val="373612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bwMode="auto">
          <a:xfrm>
            <a:off x="666750" y="274638"/>
            <a:ext cx="7467600" cy="1143000"/>
          </a:xfrm>
        </p:spPr>
        <p:txBody>
          <a:bodyPr wrap="square" lIns="91440" tIns="45720" rIns="91440" bIns="45720" numCol="1" anchor="ctr" anchorCtr="0" compatLnSpc="1">
            <a:prstTxWarp prst="textNoShape">
              <a:avLst/>
            </a:prstTxWarp>
          </a:bodyPr>
          <a:lstStyle/>
          <a:p>
            <a:pPr algn="ctr" eaLnBrk="1" hangingPunct="1"/>
            <a:r>
              <a:rPr lang="en-US" altLang="en-US" b="1" cap="none" dirty="0">
                <a:cs typeface="Arial" panose="020B0604020202020204" pitchFamily="34" charset="0"/>
              </a:rPr>
              <a:t>WHAT IS CYBER-BULLYING? </a:t>
            </a:r>
          </a:p>
        </p:txBody>
      </p:sp>
      <p:sp>
        <p:nvSpPr>
          <p:cNvPr id="34819" name="Content Placeholder 5"/>
          <p:cNvSpPr>
            <a:spLocks noGrp="1"/>
          </p:cNvSpPr>
          <p:nvPr>
            <p:ph sz="quarter" idx="1"/>
          </p:nvPr>
        </p:nvSpPr>
        <p:spPr>
          <a:xfrm>
            <a:off x="666750" y="1223963"/>
            <a:ext cx="7467600" cy="5249862"/>
          </a:xfrm>
        </p:spPr>
        <p:txBody>
          <a:bodyPr/>
          <a:lstStyle/>
          <a:p>
            <a:pPr eaLnBrk="1" hangingPunct="1"/>
            <a:r>
              <a:rPr lang="en-US" altLang="en-US" b="1" dirty="0">
                <a:cs typeface="Arial" panose="020B0604020202020204" pitchFamily="34" charset="0"/>
              </a:rPr>
              <a:t>Cyberbullying</a:t>
            </a:r>
            <a:r>
              <a:rPr lang="en-US" altLang="en-US" dirty="0">
                <a:cs typeface="Arial" panose="020B0604020202020204" pitchFamily="34" charset="0"/>
              </a:rPr>
              <a:t> </a:t>
            </a:r>
            <a:r>
              <a:rPr lang="en-US" altLang="en-US" sz="2200" dirty="0">
                <a:cs typeface="Arial" panose="020B0604020202020204" pitchFamily="34" charset="0"/>
              </a:rPr>
              <a:t>is the repeated use of technology to bully, harass, annoy, bother, or torment another person </a:t>
            </a:r>
          </a:p>
        </p:txBody>
      </p:sp>
      <p:sp>
        <p:nvSpPr>
          <p:cNvPr id="34820" name="TextBox 3"/>
          <p:cNvSpPr txBox="1">
            <a:spLocks noChangeArrowheads="1"/>
          </p:cNvSpPr>
          <p:nvPr/>
        </p:nvSpPr>
        <p:spPr bwMode="auto">
          <a:xfrm>
            <a:off x="666750" y="3762375"/>
            <a:ext cx="7467600" cy="14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r>
              <a:rPr lang="en-US" altLang="en-US" sz="1800" b="1">
                <a:solidFill>
                  <a:srgbClr val="18579B"/>
                </a:solidFill>
                <a:cs typeface="Arial" panose="020B0604020202020204" pitchFamily="34" charset="0"/>
              </a:rPr>
              <a:t>	Direct                            		       Indirect </a:t>
            </a:r>
          </a:p>
          <a:p>
            <a:pPr lvl="1" eaLnBrk="1" hangingPunct="1"/>
            <a:r>
              <a:rPr lang="en-US" altLang="en-US" sz="1800">
                <a:solidFill>
                  <a:srgbClr val="000000"/>
                </a:solidFill>
                <a:cs typeface="Arial" panose="020B0604020202020204" pitchFamily="34" charset="0"/>
              </a:rPr>
              <a:t>Verbal harassment                   Spreading rumors &amp; gossip</a:t>
            </a:r>
          </a:p>
          <a:p>
            <a:pPr lvl="1" eaLnBrk="1" hangingPunct="1"/>
            <a:r>
              <a:rPr lang="en-US" altLang="en-US" sz="1800">
                <a:solidFill>
                  <a:srgbClr val="000000"/>
                </a:solidFill>
                <a:cs typeface="Arial" panose="020B0604020202020204" pitchFamily="34" charset="0"/>
              </a:rPr>
              <a:t>Taunting/ Teasing                     Getting someone to bully for you</a:t>
            </a:r>
          </a:p>
          <a:p>
            <a:pPr lvl="1" eaLnBrk="1" hangingPunct="1"/>
            <a:r>
              <a:rPr lang="en-US" altLang="en-US" sz="1800">
                <a:solidFill>
                  <a:srgbClr val="000000"/>
                </a:solidFill>
                <a:cs typeface="Arial" panose="020B0604020202020204" pitchFamily="34" charset="0"/>
              </a:rPr>
              <a:t>Threats/ Obscene gestures      Deliberately excluding someone</a:t>
            </a:r>
          </a:p>
          <a:p>
            <a:pPr eaLnBrk="1" hangingPunct="1"/>
            <a:endParaRPr lang="en-US" altLang="en-US" sz="18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2"/>
          <p:cNvSpPr>
            <a:spLocks noGrp="1"/>
          </p:cNvSpPr>
          <p:nvPr>
            <p:ph type="title"/>
          </p:nvPr>
        </p:nvSpPr>
        <p:spPr bwMode="auto">
          <a:xfrm>
            <a:off x="457200" y="143259"/>
            <a:ext cx="7467600" cy="1143000"/>
          </a:xfrm>
        </p:spPr>
        <p:txBody>
          <a:bodyPr wrap="square" lIns="91440" tIns="45720" rIns="91440" bIns="45720" numCol="1" anchorCtr="0" compatLnSpc="1">
            <a:prstTxWarp prst="textNoShape">
              <a:avLst/>
            </a:prstTxWarp>
            <a:normAutofit/>
          </a:bodyPr>
          <a:lstStyle/>
          <a:p>
            <a:pPr algn="ctr"/>
            <a:r>
              <a:rPr lang="en-US" altLang="en-US" sz="3600" b="1" cap="none" dirty="0">
                <a:solidFill>
                  <a:schemeClr val="accent1"/>
                </a:solidFill>
                <a:latin typeface="Arial"/>
                <a:cs typeface="Arial"/>
              </a:rPr>
              <a:t>EXAMPLES of Cyberbullying</a:t>
            </a:r>
          </a:p>
        </p:txBody>
      </p:sp>
      <p:sp>
        <p:nvSpPr>
          <p:cNvPr id="36867" name="Content Placeholder 13"/>
          <p:cNvSpPr>
            <a:spLocks noGrp="1"/>
          </p:cNvSpPr>
          <p:nvPr>
            <p:ph sz="quarter" idx="1"/>
          </p:nvPr>
        </p:nvSpPr>
        <p:spPr>
          <a:xfrm>
            <a:off x="457200" y="1600200"/>
            <a:ext cx="7467600" cy="4873625"/>
          </a:xfrm>
        </p:spPr>
        <p:txBody>
          <a:bodyPr/>
          <a:lstStyle/>
          <a:p>
            <a:pPr lvl="1" eaLnBrk="1" hangingPunct="1"/>
            <a:r>
              <a:rPr lang="en-US" altLang="en-US" sz="2200" dirty="0"/>
              <a:t>Repeatedly sending offensive, rude, and insulting messages</a:t>
            </a:r>
          </a:p>
          <a:p>
            <a:pPr lvl="1" eaLnBrk="1" hangingPunct="1"/>
            <a:r>
              <a:rPr lang="en-US" altLang="en-US" sz="2200" dirty="0"/>
              <a:t>Distributing or posting negative information about another</a:t>
            </a:r>
          </a:p>
          <a:p>
            <a:pPr lvl="2" eaLnBrk="1" hangingPunct="1"/>
            <a:r>
              <a:rPr lang="ja-JP" altLang="en-US" sz="2200" i="1" dirty="0"/>
              <a:t>“</a:t>
            </a:r>
            <a:r>
              <a:rPr lang="en-US" altLang="ja-JP" sz="2200" i="1" dirty="0">
                <a:cs typeface="Arial" panose="020B0604020202020204" pitchFamily="34" charset="0"/>
              </a:rPr>
              <a:t>I wish you would die.</a:t>
            </a:r>
            <a:r>
              <a:rPr lang="ja-JP" altLang="en-US" sz="2200" i="1" dirty="0"/>
              <a:t>”</a:t>
            </a:r>
            <a:r>
              <a:rPr lang="en-US" altLang="ja-JP" sz="2200" i="1" dirty="0">
                <a:cs typeface="Arial" panose="020B0604020202020204" pitchFamily="34" charset="0"/>
              </a:rPr>
              <a:t> </a:t>
            </a:r>
          </a:p>
          <a:p>
            <a:pPr lvl="1" eaLnBrk="1" hangingPunct="1"/>
            <a:r>
              <a:rPr lang="en-US" altLang="en-US" sz="2200" dirty="0">
                <a:cs typeface="Arial" panose="020B0604020202020204" pitchFamily="34" charset="0"/>
              </a:rPr>
              <a:t>Posting or sending pictures without consent</a:t>
            </a:r>
          </a:p>
          <a:p>
            <a:pPr lvl="2" eaLnBrk="1" hangingPunct="1"/>
            <a:r>
              <a:rPr lang="en-US" altLang="en-US" sz="2200" i="1" dirty="0">
                <a:cs typeface="Arial" panose="020B0604020202020204" pitchFamily="34" charset="0"/>
              </a:rPr>
              <a:t>Digitally altered or nude images </a:t>
            </a:r>
          </a:p>
          <a:p>
            <a:pPr lvl="1" eaLnBrk="1" hangingPunct="1"/>
            <a:r>
              <a:rPr lang="en-US" altLang="en-US" sz="2200" dirty="0">
                <a:cs typeface="Arial" panose="020B0604020202020204" pitchFamily="34" charset="0"/>
              </a:rPr>
              <a:t>Stealing passwords to assume someone</a:t>
            </a:r>
            <a:r>
              <a:rPr lang="ja-JP" altLang="en-US" sz="2200" dirty="0"/>
              <a:t>’</a:t>
            </a:r>
            <a:r>
              <a:rPr lang="en-US" altLang="ja-JP" sz="2200" dirty="0">
                <a:cs typeface="Arial" panose="020B0604020202020204" pitchFamily="34" charset="0"/>
              </a:rPr>
              <a:t>s identity</a:t>
            </a:r>
          </a:p>
          <a:p>
            <a:pPr lvl="2" eaLnBrk="1" hangingPunct="1"/>
            <a:r>
              <a:rPr lang="en-US" altLang="en-US" sz="2200" i="1" dirty="0">
                <a:cs typeface="Arial" panose="020B0604020202020204" pitchFamily="34" charset="0"/>
              </a:rPr>
              <a:t>Impersonating another and sending offensive messages </a:t>
            </a:r>
          </a:p>
          <a:p>
            <a:pPr lvl="1" eaLnBrk="1" hangingPunct="1"/>
            <a:r>
              <a:rPr lang="en-US" altLang="en-US" sz="2200" dirty="0">
                <a:cs typeface="Arial" panose="020B0604020202020204" pitchFamily="34" charset="0"/>
              </a:rPr>
              <a:t>Tricking someone into revealing embarrassing information and forwarding it to others </a:t>
            </a:r>
            <a:endParaRPr lang="en-US" altLang="en-US" dirty="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idx="4294967295"/>
          </p:nvPr>
        </p:nvSpPr>
        <p:spPr bwMode="auto">
          <a:xfrm>
            <a:off x="457200" y="274638"/>
            <a:ext cx="7467600" cy="677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r>
              <a:rPr lang="en-US" altLang="en-US" cap="none"/>
              <a:t>Broken Friendships</a:t>
            </a:r>
          </a:p>
        </p:txBody>
      </p:sp>
      <p:pic>
        <p:nvPicPr>
          <p:cNvPr id="3" name="Broken Friendsh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6063" y="1012826"/>
            <a:ext cx="7766384" cy="5177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4488"/>
            <a:ext cx="7467600" cy="877887"/>
          </a:xfrm>
        </p:spPr>
        <p:txBody>
          <a:bodyPr/>
          <a:lstStyle/>
          <a:p>
            <a:pPr algn="ctr">
              <a:defRPr/>
            </a:pPr>
            <a:r>
              <a:rPr lang="en-US" sz="4000" dirty="0">
                <a:latin typeface="+mj-lt"/>
              </a:rPr>
              <a:t>Why do they do it?</a:t>
            </a:r>
          </a:p>
        </p:txBody>
      </p:sp>
      <p:sp>
        <p:nvSpPr>
          <p:cNvPr id="39939" name="Content Placeholder 2"/>
          <p:cNvSpPr>
            <a:spLocks noGrp="1"/>
          </p:cNvSpPr>
          <p:nvPr>
            <p:ph sz="quarter" idx="1"/>
          </p:nvPr>
        </p:nvSpPr>
        <p:spPr>
          <a:xfrm>
            <a:off x="457200" y="1482725"/>
            <a:ext cx="7467600" cy="4803775"/>
          </a:xfrm>
        </p:spPr>
        <p:txBody>
          <a:bodyPr/>
          <a:lstStyle/>
          <a:p>
            <a:pPr>
              <a:lnSpc>
                <a:spcPct val="80000"/>
              </a:lnSpc>
            </a:pPr>
            <a:r>
              <a:rPr lang="en-US" altLang="en-US" sz="2800" dirty="0"/>
              <a:t>Reasons people cyberbully:</a:t>
            </a:r>
          </a:p>
          <a:p>
            <a:pPr>
              <a:lnSpc>
                <a:spcPct val="80000"/>
              </a:lnSpc>
              <a:buFont typeface="Arial" panose="020B0604020202020204" pitchFamily="34" charset="0"/>
              <a:buNone/>
            </a:pPr>
            <a:r>
              <a:rPr lang="en-US" altLang="en-US" sz="2800" dirty="0"/>
              <a:t>	o   To show off to friends</a:t>
            </a:r>
          </a:p>
          <a:p>
            <a:pPr>
              <a:lnSpc>
                <a:spcPct val="80000"/>
              </a:lnSpc>
              <a:buFont typeface="Arial" panose="020B0604020202020204" pitchFamily="34" charset="0"/>
              <a:buNone/>
            </a:pPr>
            <a:r>
              <a:rPr lang="en-US" altLang="en-US" sz="2800" dirty="0"/>
              <a:t>	o   To be mean </a:t>
            </a:r>
          </a:p>
          <a:p>
            <a:pPr>
              <a:lnSpc>
                <a:spcPct val="80000"/>
              </a:lnSpc>
              <a:buFont typeface="Arial" panose="020B0604020202020204" pitchFamily="34" charset="0"/>
              <a:buNone/>
            </a:pPr>
            <a:r>
              <a:rPr lang="en-US" altLang="en-US" sz="2800" dirty="0"/>
              <a:t>	o   To embarrass </a:t>
            </a:r>
          </a:p>
          <a:p>
            <a:pPr>
              <a:lnSpc>
                <a:spcPct val="80000"/>
              </a:lnSpc>
              <a:buFont typeface="Arial" panose="020B0604020202020204" pitchFamily="34" charset="0"/>
              <a:buNone/>
            </a:pPr>
            <a:r>
              <a:rPr lang="en-US" altLang="en-US" sz="2800" dirty="0"/>
              <a:t>	o   For fun or entertainment</a:t>
            </a:r>
          </a:p>
          <a:p>
            <a:pPr>
              <a:lnSpc>
                <a:spcPct val="80000"/>
              </a:lnSpc>
              <a:buFont typeface="Arial" panose="020B0604020202020204" pitchFamily="34" charset="0"/>
              <a:buNone/>
            </a:pPr>
            <a:r>
              <a:rPr lang="en-US" altLang="en-US" sz="2800" dirty="0"/>
              <a:t>	o   </a:t>
            </a:r>
            <a:r>
              <a:rPr lang="ja-JP" altLang="en-US" sz="2800" dirty="0"/>
              <a:t>“</a:t>
            </a:r>
            <a:r>
              <a:rPr lang="en-US" altLang="ja-JP" sz="2800" dirty="0"/>
              <a:t>They deserved it</a:t>
            </a:r>
            <a:r>
              <a:rPr lang="ja-JP" altLang="en-US" sz="2800" dirty="0"/>
              <a:t>”</a:t>
            </a:r>
            <a:endParaRPr lang="en-US" altLang="ja-JP" sz="2800" dirty="0"/>
          </a:p>
          <a:p>
            <a:pPr>
              <a:lnSpc>
                <a:spcPct val="80000"/>
              </a:lnSpc>
              <a:buFont typeface="Arial" panose="020B0604020202020204" pitchFamily="34" charset="0"/>
              <a:buNone/>
            </a:pPr>
            <a:r>
              <a:rPr lang="en-US" altLang="en-US" sz="2800" dirty="0"/>
              <a:t>	o   To get back at someone</a:t>
            </a:r>
          </a:p>
          <a:p>
            <a:endParaRPr lang="en-US" altLang="en-US" sz="3200" dirty="0"/>
          </a:p>
        </p:txBody>
      </p:sp>
      <p:sp>
        <p:nvSpPr>
          <p:cNvPr id="39940" name="TextBox 3"/>
          <p:cNvSpPr txBox="1">
            <a:spLocks noChangeArrowheads="1"/>
          </p:cNvSpPr>
          <p:nvPr/>
        </p:nvSpPr>
        <p:spPr bwMode="auto">
          <a:xfrm>
            <a:off x="457200" y="62865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r>
              <a:rPr lang="en-US" altLang="en-US" sz="1400">
                <a:latin typeface="Corbel" panose="020B0503020204020204" pitchFamily="34" charset="0"/>
                <a:cs typeface="Arial" panose="020B0604020202020204" pitchFamily="34" charset="0"/>
                <a:hlinkClick r:id="rId2"/>
              </a:rPr>
              <a:t>http://www.internetsafety101.org/cyberbullyingstatistics.htm</a:t>
            </a:r>
            <a:r>
              <a:rPr lang="en-US" altLang="en-US" sz="1400">
                <a:latin typeface="Corbel" panose="020B0503020204020204" pitchFamily="34" charset="0"/>
                <a:cs typeface="Arial" panose="020B0604020202020204"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274638"/>
            <a:ext cx="8077200" cy="949325"/>
          </a:xfrm>
        </p:spPr>
        <p:txBody>
          <a:bodyPr wrap="square" lIns="91440" tIns="45720" rIns="91440" bIns="45720" numCol="1" anchor="ctr" anchorCtr="0" compatLnSpc="1">
            <a:prstTxWarp prst="textNoShape">
              <a:avLst/>
            </a:prstTxWarp>
          </a:bodyPr>
          <a:lstStyle/>
          <a:p>
            <a:pPr algn="ctr" eaLnBrk="1" hangingPunct="1"/>
            <a:r>
              <a:rPr lang="en-US" altLang="en-US" sz="3100" b="1" cap="none"/>
              <a:t>CYBER-BULLYING AND SOCIAL MEDIA</a:t>
            </a:r>
          </a:p>
        </p:txBody>
      </p:sp>
      <p:sp>
        <p:nvSpPr>
          <p:cNvPr id="40963" name="Content Placeholder 2"/>
          <p:cNvSpPr>
            <a:spLocks noGrp="1"/>
          </p:cNvSpPr>
          <p:nvPr>
            <p:ph sz="quarter" idx="1"/>
          </p:nvPr>
        </p:nvSpPr>
        <p:spPr>
          <a:xfrm>
            <a:off x="457200" y="1223963"/>
            <a:ext cx="8077200" cy="5249862"/>
          </a:xfrm>
        </p:spPr>
        <p:txBody>
          <a:bodyPr/>
          <a:lstStyle/>
          <a:p>
            <a:pPr eaLnBrk="1" hangingPunct="1">
              <a:lnSpc>
                <a:spcPct val="90000"/>
              </a:lnSpc>
            </a:pPr>
            <a:r>
              <a:rPr lang="en-US" altLang="en-US" b="1" dirty="0">
                <a:latin typeface="Arial"/>
                <a:cs typeface="Arial"/>
              </a:rPr>
              <a:t>81% </a:t>
            </a:r>
            <a:r>
              <a:rPr lang="en-US" altLang="en-US" sz="2200" dirty="0">
                <a:latin typeface="Arial"/>
                <a:cs typeface="Arial"/>
              </a:rPr>
              <a:t>of youth agree that bullying online is easier to get away with than bullying in person. </a:t>
            </a:r>
            <a:r>
              <a:rPr lang="en-US" altLang="en-US" sz="1800" dirty="0">
                <a:latin typeface="Arial"/>
                <a:cs typeface="Arial"/>
              </a:rPr>
              <a:t>[1]</a:t>
            </a:r>
          </a:p>
          <a:p>
            <a:pPr marL="0" indent="0">
              <a:lnSpc>
                <a:spcPct val="90000"/>
              </a:lnSpc>
              <a:buNone/>
            </a:pPr>
            <a:endParaRPr lang="en-US" altLang="en-US" sz="1800" dirty="0">
              <a:latin typeface="Arial"/>
              <a:cs typeface="Arial"/>
            </a:endParaRPr>
          </a:p>
          <a:p>
            <a:pPr eaLnBrk="1" hangingPunct="1"/>
            <a:r>
              <a:rPr lang="en-US" altLang="en-US" sz="2200" dirty="0">
                <a:latin typeface="Arial"/>
                <a:cs typeface="Arial"/>
              </a:rPr>
              <a:t>Social media can offer bullies a private way to torment someone</a:t>
            </a:r>
          </a:p>
          <a:p>
            <a:pPr marL="639445" lvl="1" eaLnBrk="1" hangingPunct="1"/>
            <a:r>
              <a:rPr lang="en-US" altLang="en-US" sz="2000" dirty="0">
                <a:latin typeface="Arial"/>
              </a:rPr>
              <a:t>The attacks can be anonymous, able to be shared and spread among a wide audience during every hour of every day</a:t>
            </a:r>
          </a:p>
          <a:p>
            <a:pPr marL="639445" lvl="1" eaLnBrk="1" hangingPunct="1"/>
            <a:r>
              <a:rPr lang="en-US" altLang="en-US" sz="2000" dirty="0">
                <a:latin typeface="Arial"/>
              </a:rPr>
              <a:t>For the victims, it is often </a:t>
            </a:r>
            <a:r>
              <a:rPr lang="en-US" altLang="en-US" sz="2000" b="1" dirty="0">
                <a:latin typeface="Arial"/>
              </a:rPr>
              <a:t>inescapable</a:t>
            </a:r>
            <a:endParaRPr lang="en-US" altLang="en-US" sz="2000" dirty="0">
              <a:latin typeface="Arial"/>
            </a:endParaRPr>
          </a:p>
          <a:p>
            <a:pPr marL="639445" lvl="1" eaLnBrk="1" hangingPunct="1"/>
            <a:endParaRPr lang="en-US" altLang="en-US" sz="2200"/>
          </a:p>
          <a:p>
            <a:pPr eaLnBrk="1" hangingPunct="1"/>
            <a:r>
              <a:rPr lang="en-US" altLang="en-US" sz="2300" b="1" dirty="0">
                <a:latin typeface="Arial"/>
                <a:cs typeface="Arial"/>
              </a:rPr>
              <a:t>AS A RESULT –</a:t>
            </a:r>
            <a:r>
              <a:rPr lang="en-US" altLang="en-US" sz="2300" dirty="0">
                <a:latin typeface="Arial"/>
                <a:cs typeface="Arial"/>
              </a:rPr>
              <a:t> </a:t>
            </a:r>
            <a:r>
              <a:rPr lang="en-US" altLang="en-US" sz="2200" dirty="0">
                <a:latin typeface="Arial"/>
                <a:cs typeface="Arial"/>
              </a:rPr>
              <a:t>It encourages bullies to behave more aggressively than a traditional </a:t>
            </a:r>
            <a:r>
              <a:rPr lang="ja-JP" altLang="en-US" sz="2200">
                <a:latin typeface="Arial"/>
                <a:cs typeface="Arial"/>
              </a:rPr>
              <a:t>“</a:t>
            </a:r>
            <a:r>
              <a:rPr lang="en-US" altLang="ja-JP" sz="2200" dirty="0">
                <a:latin typeface="Arial"/>
                <a:cs typeface="Arial"/>
              </a:rPr>
              <a:t>physical world</a:t>
            </a:r>
            <a:r>
              <a:rPr lang="ja-JP" altLang="en-US" sz="2200">
                <a:latin typeface="Arial"/>
                <a:cs typeface="Arial"/>
              </a:rPr>
              <a:t>”</a:t>
            </a:r>
            <a:r>
              <a:rPr lang="en-US" altLang="ja-JP" sz="2200" dirty="0">
                <a:latin typeface="Arial"/>
                <a:cs typeface="Arial"/>
              </a:rPr>
              <a:t> bully. </a:t>
            </a:r>
            <a:endParaRPr lang="en-US" altLang="ja-JP" sz="2200" dirty="0">
              <a:cs typeface="Arial" panose="020B0604020202020204" pitchFamily="34" charset="0"/>
            </a:endParaRPr>
          </a:p>
          <a:p>
            <a:pPr lvl="2" indent="-182245" eaLnBrk="1" hangingPunct="1"/>
            <a:r>
              <a:rPr lang="en-US" altLang="en-US" sz="2000" i="1" dirty="0">
                <a:latin typeface="Arial"/>
                <a:cs typeface="Arial"/>
              </a:rPr>
              <a:t>Why? </a:t>
            </a:r>
            <a:r>
              <a:rPr lang="en-US" altLang="en-US" sz="2000" dirty="0">
                <a:latin typeface="Arial"/>
                <a:cs typeface="Arial"/>
              </a:rPr>
              <a:t>Because there are no physical interactions and less social limitations online.</a:t>
            </a:r>
          </a:p>
          <a:p>
            <a:pPr eaLnBrk="1" hangingPunct="1"/>
            <a:endParaRPr lang="en-US" altLang="en-US">
              <a:cs typeface="Arial" panose="020B0604020202020204" pitchFamily="34" charset="0"/>
            </a:endParaRPr>
          </a:p>
        </p:txBody>
      </p:sp>
      <p:sp>
        <p:nvSpPr>
          <p:cNvPr id="40964" name="TextBox 4"/>
          <p:cNvSpPr txBox="1">
            <a:spLocks noChangeArrowheads="1"/>
          </p:cNvSpPr>
          <p:nvPr/>
        </p:nvSpPr>
        <p:spPr bwMode="auto">
          <a:xfrm rot="10800000" flipV="1">
            <a:off x="457200" y="6419850"/>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a:solidFill>
                  <a:srgbClr val="000000"/>
                </a:solidFill>
                <a:cs typeface="Arial" panose="020B0604020202020204" pitchFamily="34" charset="0"/>
              </a:rPr>
              <a:t>[1] Teen Online &amp; Wireless Safety Survey: Cyberbullying, Sexting and Parental Controls.  Cox Communications Teen Online and Wireless Safety Survey in Partnership with the National Center for Missing and Exploited Children, 2009.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6"/>
          <p:cNvSpPr>
            <a:spLocks noGrp="1"/>
          </p:cNvSpPr>
          <p:nvPr>
            <p:ph type="title"/>
          </p:nvPr>
        </p:nvSpPr>
        <p:spPr bwMode="auto">
          <a:xfrm>
            <a:off x="772510" y="458569"/>
            <a:ext cx="7467600" cy="1143000"/>
          </a:xfrm>
        </p:spPr>
        <p:txBody>
          <a:bodyPr wrap="square" lIns="91440" tIns="45720" rIns="91440" bIns="45720" numCol="1" anchor="ctr" anchorCtr="0" compatLnSpc="1">
            <a:prstTxWarp prst="textNoShape">
              <a:avLst/>
            </a:prstTxWarp>
            <a:normAutofit fontScale="90000"/>
          </a:bodyPr>
          <a:lstStyle/>
          <a:p>
            <a:pPr algn="ctr" eaLnBrk="1" hangingPunct="1">
              <a:defRPr/>
            </a:pPr>
            <a:r>
              <a:rPr lang="en-US" sz="3600" b="1" cap="none">
                <a:latin typeface="+mj-lt"/>
              </a:rPr>
              <a:t>THE EMOTIONAL CONSEQUENCES </a:t>
            </a:r>
          </a:p>
        </p:txBody>
      </p:sp>
      <p:sp>
        <p:nvSpPr>
          <p:cNvPr id="43011" name="Content Placeholder 7"/>
          <p:cNvSpPr>
            <a:spLocks noGrp="1"/>
          </p:cNvSpPr>
          <p:nvPr>
            <p:ph sz="quarter" idx="1"/>
          </p:nvPr>
        </p:nvSpPr>
        <p:spPr>
          <a:xfrm>
            <a:off x="457200" y="1600200"/>
            <a:ext cx="7467600" cy="4873625"/>
          </a:xfrm>
        </p:spPr>
        <p:txBody>
          <a:bodyPr/>
          <a:lstStyle/>
          <a:p>
            <a:pPr eaLnBrk="1" hangingPunct="1"/>
            <a:r>
              <a:rPr lang="en-US" altLang="en-US" sz="2800" dirty="0">
                <a:latin typeface="Arial"/>
              </a:rPr>
              <a:t>Cyber-bullying can result in destructive emotional effects on victims, ranging from hurt feelings to intense anger</a:t>
            </a:r>
          </a:p>
          <a:p>
            <a:pPr marL="639445" lvl="1" eaLnBrk="1" hangingPunct="1"/>
            <a:r>
              <a:rPr lang="en-US" altLang="en-US" sz="3000" b="1" dirty="0">
                <a:latin typeface="Arial"/>
              </a:rPr>
              <a:t>Grace McComas</a:t>
            </a:r>
          </a:p>
          <a:p>
            <a:pPr eaLnBrk="1" hangingPunct="1"/>
            <a:endParaRPr lang="en-US" altLang="ja-JP" sz="3200"/>
          </a:p>
          <a:p>
            <a:pPr algn="ctr" eaLnBrk="1" hangingPunct="1">
              <a:buFont typeface="Wingdings" panose="05000000000000000000" pitchFamily="2" charset="2"/>
              <a:buNone/>
            </a:pPr>
            <a:endParaRPr lang="en-US" altLang="en-US" sz="1800"/>
          </a:p>
          <a:p>
            <a:pPr eaLnBrk="1" hangingPunct="1">
              <a:buFont typeface="Wingdings" panose="05000000000000000000" pitchFamily="2" charset="2"/>
              <a:buNone/>
            </a:pPr>
            <a:endParaRPr lang="en-US" altLang="en-US"/>
          </a:p>
          <a:p>
            <a:pPr eaLnBrk="1" hangingPunct="1">
              <a:buFont typeface="Wingdings" panose="05000000000000000000" pitchFamily="2" charset="2"/>
              <a:buNone/>
            </a:pPr>
            <a:endParaRPr lang="en-US" altLang="en-US"/>
          </a:p>
          <a:p>
            <a:pPr eaLnBrk="1" hangingPunct="1"/>
            <a:endParaRPr lang="en-US" altLang="en-US"/>
          </a:p>
          <a:p>
            <a:pPr marL="639445" lvl="1" eaLnBrk="1" hangingPunct="1"/>
            <a:endParaRPr lang="en-US" altLang="en-US"/>
          </a:p>
        </p:txBody>
      </p:sp>
      <p:pic>
        <p:nvPicPr>
          <p:cNvPr id="43012" name="Picture 4" descr="De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277" y="3838575"/>
            <a:ext cx="4062961" cy="273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bwMode="auto">
          <a:xfrm>
            <a:off x="656897" y="281207"/>
            <a:ext cx="7829550" cy="877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algn="ctr"/>
            <a:r>
              <a:rPr lang="en-US" altLang="en-US" sz="4000" b="1" cap="none" dirty="0"/>
              <a:t>GRACE</a:t>
            </a:r>
            <a:r>
              <a:rPr lang="ja-JP" altLang="en-US" sz="4000" b="1" cap="none" dirty="0"/>
              <a:t>’</a:t>
            </a:r>
            <a:r>
              <a:rPr lang="en-US" altLang="ja-JP" sz="4000" b="1" cap="none" dirty="0"/>
              <a:t>S STORY </a:t>
            </a:r>
            <a:endParaRPr lang="en-US" altLang="en-US" sz="4000" b="1" cap="none" dirty="0"/>
          </a:p>
        </p:txBody>
      </p:sp>
      <p:sp>
        <p:nvSpPr>
          <p:cNvPr id="45059" name="Content Placeholder 3"/>
          <p:cNvSpPr>
            <a:spLocks noGrp="1"/>
          </p:cNvSpPr>
          <p:nvPr>
            <p:ph sz="quarter" idx="4294967295"/>
          </p:nvPr>
        </p:nvSpPr>
        <p:spPr>
          <a:xfrm>
            <a:off x="269875" y="1363663"/>
            <a:ext cx="3657600" cy="4808537"/>
          </a:xfrm>
        </p:spPr>
        <p:txBody>
          <a:bodyPr/>
          <a:lstStyle/>
          <a:p>
            <a:pPr marL="273050" lvl="1">
              <a:spcBef>
                <a:spcPts val="600"/>
              </a:spcBef>
              <a:buSzPct val="70000"/>
              <a:buFont typeface="Wingdings" panose="05000000000000000000" pitchFamily="2" charset="2"/>
              <a:buChar char=""/>
            </a:pPr>
            <a:r>
              <a:rPr lang="en-US" altLang="en-US" sz="1600" dirty="0"/>
              <a:t>15-year-old, Glenelg High School sophomore</a:t>
            </a:r>
          </a:p>
          <a:p>
            <a:r>
              <a:rPr lang="en-US" altLang="en-US" sz="1600" dirty="0"/>
              <a:t>Committed suicide on Easter Sunday 2012 after repeatedly being bullied via Twitter</a:t>
            </a:r>
          </a:p>
          <a:p>
            <a:r>
              <a:rPr lang="en-US" altLang="en-US" sz="1600" dirty="0"/>
              <a:t>Grace did tell her parents</a:t>
            </a:r>
          </a:p>
          <a:p>
            <a:r>
              <a:rPr lang="en-US" altLang="en-US" sz="1600" dirty="0"/>
              <a:t>The law was unable to act, for at that time, there was no law prohibiting cyberbullying via social media</a:t>
            </a:r>
          </a:p>
          <a:p>
            <a:r>
              <a:rPr lang="en-US" altLang="en-US" sz="1600" dirty="0"/>
              <a:t>Laws now prohibit electronic cyberbullying </a:t>
            </a:r>
          </a:p>
          <a:p>
            <a:r>
              <a:rPr lang="en-US" altLang="en-US" sz="1600" dirty="0"/>
              <a:t>Bully only received a 10-day school suspension </a:t>
            </a:r>
          </a:p>
          <a:p>
            <a:endParaRPr lang="en-US" altLang="en-US" sz="2000" dirty="0"/>
          </a:p>
          <a:p>
            <a:endParaRPr lang="en-US" altLang="en-US" sz="2000" dirty="0"/>
          </a:p>
          <a:p>
            <a:endParaRPr lang="en-US" altLang="en-US" sz="2000" dirty="0"/>
          </a:p>
        </p:txBody>
      </p:sp>
      <p:pic>
        <p:nvPicPr>
          <p:cNvPr id="45060" name="Content Placeholder 5" descr="10441344_880486041977045_5344489527397327278_n.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t="-33333" b="-33333"/>
          <a:stretch>
            <a:fillRect/>
          </a:stretch>
        </p:blipFill>
        <p:spPr>
          <a:xfrm>
            <a:off x="4273550" y="1152525"/>
            <a:ext cx="4016375" cy="5019675"/>
          </a:xfrm>
        </p:spPr>
      </p:pic>
      <p:sp>
        <p:nvSpPr>
          <p:cNvPr id="45061" name="TextBox 6"/>
          <p:cNvSpPr txBox="1">
            <a:spLocks noChangeArrowheads="1"/>
          </p:cNvSpPr>
          <p:nvPr/>
        </p:nvSpPr>
        <p:spPr bwMode="auto">
          <a:xfrm>
            <a:off x="4273550" y="5313363"/>
            <a:ext cx="4013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600" i="1">
                <a:latin typeface="Century Schoolbook" panose="02040604050505020304" pitchFamily="18" charset="0"/>
                <a:cs typeface="Arial" panose="020B0604020202020204" pitchFamily="34" charset="0"/>
              </a:rPr>
              <a:t> Grace McComas &amp; her father, David</a:t>
            </a:r>
          </a:p>
          <a:p>
            <a:pPr algn="ctr" eaLnBrk="1" hangingPunct="1"/>
            <a:r>
              <a:rPr lang="en-US" altLang="en-US" sz="1600" i="1">
                <a:solidFill>
                  <a:srgbClr val="0F3661"/>
                </a:solidFill>
                <a:latin typeface="Century Schoolbook" panose="02040604050505020304" pitchFamily="18" charset="0"/>
                <a:cs typeface="Arial" panose="020B0604020202020204" pitchFamily="34" charset="0"/>
              </a:rPr>
              <a:t> </a:t>
            </a:r>
            <a:r>
              <a:rPr lang="ja-JP" altLang="en-US" sz="1600" i="1">
                <a:solidFill>
                  <a:srgbClr val="0F3661"/>
                </a:solidFill>
                <a:latin typeface="Century Schoolbook" panose="02040604050505020304" pitchFamily="18" charset="0"/>
                <a:cs typeface="Arial" panose="020B0604020202020204" pitchFamily="34" charset="0"/>
              </a:rPr>
              <a:t>“</a:t>
            </a:r>
            <a:r>
              <a:rPr lang="en-US" altLang="ja-JP" sz="1600" i="1">
                <a:solidFill>
                  <a:srgbClr val="0F3661"/>
                </a:solidFill>
                <a:latin typeface="Century Schoolbook" panose="02040604050505020304" pitchFamily="18" charset="0"/>
                <a:cs typeface="Arial" panose="020B0604020202020204" pitchFamily="34" charset="0"/>
              </a:rPr>
              <a:t>We did everything the bullying experts tell you to do…. Everything wasn</a:t>
            </a:r>
            <a:r>
              <a:rPr lang="ja-JP" altLang="en-US" sz="1600" i="1">
                <a:solidFill>
                  <a:srgbClr val="0F3661"/>
                </a:solidFill>
                <a:latin typeface="Century Schoolbook" panose="02040604050505020304" pitchFamily="18" charset="0"/>
                <a:cs typeface="Arial" panose="020B0604020202020204" pitchFamily="34" charset="0"/>
              </a:rPr>
              <a:t>’</a:t>
            </a:r>
            <a:r>
              <a:rPr lang="en-US" altLang="ja-JP" sz="1600" i="1">
                <a:solidFill>
                  <a:srgbClr val="0F3661"/>
                </a:solidFill>
                <a:latin typeface="Century Schoolbook" panose="02040604050505020304" pitchFamily="18" charset="0"/>
                <a:cs typeface="Arial" panose="020B0604020202020204" pitchFamily="34" charset="0"/>
              </a:rPr>
              <a:t>t enough.</a:t>
            </a:r>
            <a:r>
              <a:rPr lang="ja-JP" altLang="en-US" sz="1600" i="1">
                <a:solidFill>
                  <a:srgbClr val="0F3661"/>
                </a:solidFill>
                <a:latin typeface="Century Schoolbook" panose="02040604050505020304" pitchFamily="18" charset="0"/>
                <a:cs typeface="Arial" panose="020B0604020202020204" pitchFamily="34" charset="0"/>
              </a:rPr>
              <a:t>”</a:t>
            </a:r>
            <a:r>
              <a:rPr lang="en-US" altLang="ja-JP" sz="1600" i="1">
                <a:solidFill>
                  <a:srgbClr val="0F3661"/>
                </a:solidFill>
                <a:latin typeface="Century Schoolbook" panose="02040604050505020304" pitchFamily="18" charset="0"/>
                <a:cs typeface="Arial" panose="020B0604020202020204" pitchFamily="34" charset="0"/>
              </a:rPr>
              <a:t>  </a:t>
            </a:r>
            <a:endParaRPr lang="en-US" altLang="en-US" sz="1600" i="1">
              <a:solidFill>
                <a:srgbClr val="0F3661"/>
              </a:solidFill>
              <a:latin typeface="Century Schoolbook" panose="02040604050505020304" pitchFamily="18" charset="0"/>
              <a:cs typeface="Arial" panose="020B0604020202020204" pitchFamily="34" charset="0"/>
            </a:endParaRPr>
          </a:p>
        </p:txBody>
      </p:sp>
      <p:sp>
        <p:nvSpPr>
          <p:cNvPr id="45062" name="TextBox 7"/>
          <p:cNvSpPr txBox="1">
            <a:spLocks noChangeArrowheads="1"/>
          </p:cNvSpPr>
          <p:nvPr/>
        </p:nvSpPr>
        <p:spPr bwMode="auto">
          <a:xfrm>
            <a:off x="4114800" y="1152525"/>
            <a:ext cx="4171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ja-JP" altLang="en-US" sz="1800" i="1">
                <a:solidFill>
                  <a:srgbClr val="18579B"/>
                </a:solidFill>
                <a:latin typeface="Century Schoolbook" panose="02040604050505020304" pitchFamily="18" charset="0"/>
                <a:cs typeface="Arial" panose="020B0604020202020204" pitchFamily="34" charset="0"/>
              </a:rPr>
              <a:t>“</a:t>
            </a:r>
            <a:r>
              <a:rPr lang="en-US" altLang="ja-JP" sz="1800" i="1">
                <a:solidFill>
                  <a:srgbClr val="18579B"/>
                </a:solidFill>
                <a:latin typeface="Century Schoolbook" panose="02040604050505020304" pitchFamily="18" charset="0"/>
                <a:cs typeface="Arial" panose="020B0604020202020204" pitchFamily="34" charset="0"/>
              </a:rPr>
              <a:t>… Next time my name rolls off your tongue, choke on it.. and DIE …</a:t>
            </a:r>
            <a:r>
              <a:rPr lang="ja-JP" altLang="en-US" sz="1800" i="1">
                <a:solidFill>
                  <a:srgbClr val="18579B"/>
                </a:solidFill>
                <a:latin typeface="Century Schoolbook" panose="02040604050505020304" pitchFamily="18" charset="0"/>
                <a:cs typeface="Arial" panose="020B0604020202020204" pitchFamily="34" charset="0"/>
              </a:rPr>
              <a:t>”</a:t>
            </a:r>
            <a:endParaRPr lang="en-US" altLang="en-US" sz="1800" i="1">
              <a:solidFill>
                <a:srgbClr val="18579B"/>
              </a:solidFill>
              <a:latin typeface="Century Schoolbook" panose="02040604050505020304" pitchFamily="18" charset="0"/>
              <a:cs typeface="Arial" panose="020B0604020202020204" pitchFamily="34" charset="0"/>
            </a:endParaRPr>
          </a:p>
        </p:txBody>
      </p:sp>
      <p:sp>
        <p:nvSpPr>
          <p:cNvPr id="45063" name="TextBox 8"/>
          <p:cNvSpPr txBox="1">
            <a:spLocks noChangeArrowheads="1"/>
          </p:cNvSpPr>
          <p:nvPr/>
        </p:nvSpPr>
        <p:spPr bwMode="auto">
          <a:xfrm>
            <a:off x="457200" y="5467350"/>
            <a:ext cx="365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ja-JP" altLang="en-US" sz="1800" i="1">
                <a:solidFill>
                  <a:srgbClr val="18579B"/>
                </a:solidFill>
                <a:latin typeface="Century Schoolbook" panose="02040604050505020304" pitchFamily="18" charset="0"/>
                <a:cs typeface="Arial" panose="020B0604020202020204" pitchFamily="34" charset="0"/>
              </a:rPr>
              <a:t>“</a:t>
            </a:r>
            <a:r>
              <a:rPr lang="en-US" altLang="ja-JP" sz="1800" i="1">
                <a:solidFill>
                  <a:srgbClr val="18579B"/>
                </a:solidFill>
                <a:latin typeface="Century Schoolbook" panose="02040604050505020304" pitchFamily="18" charset="0"/>
                <a:cs typeface="Arial" panose="020B0604020202020204" pitchFamily="34" charset="0"/>
              </a:rPr>
              <a:t>… I hope you somehow see this and cry yourself to sleep then kill yourself…</a:t>
            </a:r>
            <a:r>
              <a:rPr lang="ja-JP" altLang="en-US" sz="1800" i="1">
                <a:solidFill>
                  <a:srgbClr val="18579B"/>
                </a:solidFill>
                <a:latin typeface="Century Schoolbook" panose="02040604050505020304" pitchFamily="18" charset="0"/>
                <a:cs typeface="Arial" panose="020B0604020202020204" pitchFamily="34" charset="0"/>
              </a:rPr>
              <a:t>”</a:t>
            </a:r>
            <a:endParaRPr lang="en-US" altLang="en-US" sz="1800" i="1">
              <a:solidFill>
                <a:srgbClr val="18579B"/>
              </a:solidFill>
              <a:latin typeface="Century Schoolbook" panose="02040604050505020304" pitchFamily="18"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a:xfrm>
            <a:off x="0" y="274638"/>
            <a:ext cx="7467600" cy="825500"/>
          </a:xfrm>
        </p:spPr>
        <p:txBody>
          <a:bodyPr rtlCol="0">
            <a:normAutofit fontScale="90000"/>
          </a:bodyPr>
          <a:lstStyle/>
          <a:p>
            <a:pPr algn="ctr" eaLnBrk="1" fontAlgn="auto" hangingPunct="1">
              <a:spcAft>
                <a:spcPts val="0"/>
              </a:spcAft>
              <a:defRPr/>
            </a:pPr>
            <a:br>
              <a:rPr lang="en-US" altLang="en-US" sz="2300" dirty="0"/>
            </a:br>
            <a:r>
              <a:rPr lang="en-US" altLang="en-US" sz="4400" b="1" dirty="0">
                <a:solidFill>
                  <a:srgbClr val="D00000"/>
                </a:solidFill>
                <a:cs typeface="Tunga"/>
              </a:rPr>
              <a:t>Stop the Bullying Presentation</a:t>
            </a:r>
          </a:p>
        </p:txBody>
      </p:sp>
      <p:sp>
        <p:nvSpPr>
          <p:cNvPr id="56322" name="Rectangle 3"/>
          <p:cNvSpPr>
            <a:spLocks noGrp="1"/>
          </p:cNvSpPr>
          <p:nvPr>
            <p:ph type="body" idx="4294967295"/>
          </p:nvPr>
        </p:nvSpPr>
        <p:spPr>
          <a:xfrm>
            <a:off x="0" y="1236663"/>
            <a:ext cx="7727950" cy="5621337"/>
          </a:xfrm>
        </p:spPr>
        <p:txBody>
          <a:bodyPr wrap="square" numCol="1" anchor="t" anchorCtr="0" compatLnSpc="1">
            <a:prstTxWarp prst="textNoShape">
              <a:avLst/>
            </a:prstTxWarp>
            <a:normAutofit/>
          </a:bodyPr>
          <a:lstStyle/>
          <a:p>
            <a:pPr algn="ctr" eaLnBrk="1" hangingPunct="1">
              <a:lnSpc>
                <a:spcPct val="90000"/>
              </a:lnSpc>
              <a:defRPr/>
            </a:pPr>
            <a:r>
              <a:rPr lang="en-US" altLang="en-US" sz="3600" dirty="0">
                <a:cs typeface="Tahoma"/>
              </a:rPr>
              <a:t>Have you ever spread rumors or harmful information about somebody else? </a:t>
            </a:r>
            <a:endParaRPr lang="en-US" altLang="en-US" sz="3600" dirty="0"/>
          </a:p>
          <a:p>
            <a:pPr algn="ctr" eaLnBrk="1" hangingPunct="1">
              <a:lnSpc>
                <a:spcPct val="90000"/>
              </a:lnSpc>
              <a:defRPr/>
            </a:pPr>
            <a:endParaRPr lang="en-US" altLang="en-US" sz="3600" dirty="0"/>
          </a:p>
          <a:p>
            <a:pPr algn="ctr" eaLnBrk="1" hangingPunct="1">
              <a:lnSpc>
                <a:spcPct val="90000"/>
              </a:lnSpc>
              <a:defRPr/>
            </a:pPr>
            <a:r>
              <a:rPr lang="en-US" altLang="en-US" sz="3600" dirty="0">
                <a:cs typeface="Tahoma"/>
              </a:rPr>
              <a:t>Has anyone ever spread rumors about you?</a:t>
            </a:r>
          </a:p>
          <a:p>
            <a:pPr algn="ctr" eaLnBrk="1" hangingPunct="1">
              <a:lnSpc>
                <a:spcPct val="90000"/>
              </a:lnSpc>
              <a:defRPr/>
            </a:pPr>
            <a:endParaRPr lang="en-US" altLang="en-US" sz="3600" dirty="0"/>
          </a:p>
          <a:p>
            <a:pPr algn="ctr" eaLnBrk="1" hangingPunct="1">
              <a:lnSpc>
                <a:spcPct val="90000"/>
              </a:lnSpc>
              <a:defRPr/>
            </a:pPr>
            <a:r>
              <a:rPr lang="en-US" altLang="en-US" sz="3600" dirty="0">
                <a:cs typeface="Tahoma"/>
              </a:rPr>
              <a:t>Would you stand up for somebody who was being bullied? </a:t>
            </a:r>
            <a:endParaRPr lang="en-US" altLang="en-US"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bwMode="auto">
          <a:noFill/>
          <a:extLst>
            <a:ext uri="{909E8E84-426E-40DD-AFC4-6F175D3DCCD1}">
              <a14:hiddenFill xmlns:a14="http://schemas.microsoft.com/office/drawing/2010/main">
                <a:solidFill>
                  <a:srgbClr val="FFFFFF"/>
                </a:solidFill>
              </a14:hiddenFill>
            </a:ext>
          </a:extLst>
        </p:spPr>
        <p:txBody>
          <a:bodyPr wrap="square" lIns="91440" tIns="45720" rIns="91440" bIns="45720" numCol="1" anchorCtr="0" compatLnSpc="1">
            <a:prstTxWarp prst="textNoShape">
              <a:avLst/>
            </a:prstTxWarp>
          </a:bodyPr>
          <a:lstStyle/>
          <a:p>
            <a:pPr algn="ctr"/>
            <a:r>
              <a:rPr lang="en-US" altLang="en-US" b="1" cap="none" dirty="0">
                <a:cs typeface="Arial" panose="020B0604020202020204" pitchFamily="34" charset="0"/>
              </a:rPr>
              <a:t>PREVENTION</a:t>
            </a:r>
            <a:br>
              <a:rPr lang="en-US" altLang="en-US" b="1" cap="none" dirty="0">
                <a:cs typeface="Arial" panose="020B0604020202020204" pitchFamily="34" charset="0"/>
              </a:rPr>
            </a:br>
            <a:r>
              <a:rPr lang="en-US" altLang="en-US" b="1" cap="none" dirty="0">
                <a:cs typeface="Arial" panose="020B0604020202020204" pitchFamily="34" charset="0"/>
              </a:rPr>
              <a:t>- BE AWARE - </a:t>
            </a:r>
          </a:p>
        </p:txBody>
      </p:sp>
      <p:sp>
        <p:nvSpPr>
          <p:cNvPr id="47107" name="Rectangle 3"/>
          <p:cNvSpPr>
            <a:spLocks noGrp="1"/>
          </p:cNvSpPr>
          <p:nvPr>
            <p:ph sz="quarter" idx="1"/>
          </p:nvPr>
        </p:nvSpPr>
        <p:spPr>
          <a:xfrm>
            <a:off x="457200" y="1600200"/>
            <a:ext cx="7467600" cy="4873625"/>
          </a:xfrm>
        </p:spPr>
        <p:txBody>
          <a:bodyPr/>
          <a:lstStyle/>
          <a:p>
            <a:r>
              <a:rPr lang="en-US" altLang="en-US" dirty="0">
                <a:cs typeface="Arial" panose="020B0604020202020204" pitchFamily="34" charset="0"/>
              </a:rPr>
              <a:t>NEVER do the following: </a:t>
            </a:r>
          </a:p>
          <a:p>
            <a:pPr marL="366713" lvl="1" indent="0">
              <a:buNone/>
            </a:pPr>
            <a:endParaRPr lang="en-US" altLang="en-US" dirty="0"/>
          </a:p>
          <a:p>
            <a:pPr lvl="1"/>
            <a:r>
              <a:rPr lang="en-US" altLang="en-US" dirty="0"/>
              <a:t>Give out your passwords to anyone other than your parents </a:t>
            </a:r>
          </a:p>
          <a:p>
            <a:pPr lvl="1"/>
            <a:r>
              <a:rPr lang="en-US" altLang="en-US" dirty="0"/>
              <a:t>Reveal something private online </a:t>
            </a:r>
          </a:p>
          <a:p>
            <a:pPr lvl="2"/>
            <a:r>
              <a:rPr lang="en-US" altLang="en-US" dirty="0"/>
              <a:t>What is best way to keep something a secret?</a:t>
            </a:r>
          </a:p>
          <a:p>
            <a:pPr lvl="1"/>
            <a:r>
              <a:rPr lang="en-US" altLang="en-US" dirty="0"/>
              <a:t>Send embarrassing photos of yourself </a:t>
            </a:r>
          </a:p>
          <a:p>
            <a:pPr lvl="2"/>
            <a:r>
              <a:rPr lang="en-US" altLang="en-US" b="1" dirty="0"/>
              <a:t>They are not as private as you think they are!</a:t>
            </a:r>
          </a:p>
          <a:p>
            <a:pPr lvl="1"/>
            <a:r>
              <a:rPr lang="en-US" altLang="en-US" dirty="0"/>
              <a:t>Write something in an email or post what you </a:t>
            </a:r>
            <a:r>
              <a:rPr lang="en-US" altLang="en-US" dirty="0" err="1"/>
              <a:t>wouldn</a:t>
            </a:r>
            <a:r>
              <a:rPr lang="ja-JP" altLang="en-US" dirty="0"/>
              <a:t>’</a:t>
            </a:r>
            <a:r>
              <a:rPr lang="en-US" altLang="ja-JP" dirty="0">
                <a:cs typeface="Arial" panose="020B0604020202020204" pitchFamily="34" charset="0"/>
              </a:rPr>
              <a:t>t say in person </a:t>
            </a:r>
          </a:p>
          <a:p>
            <a:pPr marL="366713" lvl="1" indent="0">
              <a:buNone/>
            </a:pPr>
            <a:endParaRPr lang="en-US" altLang="en-US" dirty="0">
              <a:cs typeface="Arial" panose="020B0604020202020204" pitchFamily="34" charset="0"/>
            </a:endParaRPr>
          </a:p>
          <a:p>
            <a:pPr algn="ctr">
              <a:buFont typeface="Wingdings" panose="05000000000000000000" pitchFamily="2" charset="2"/>
              <a:buNone/>
            </a:pPr>
            <a:r>
              <a:rPr lang="en-US" altLang="en-US" sz="2000" b="1" dirty="0">
                <a:cs typeface="Arial" panose="020B0604020202020204" pitchFamily="34" charset="0"/>
              </a:rPr>
              <a:t>Remember To Always Be RESPECTFUL Online</a:t>
            </a:r>
            <a:endParaRPr lang="en-US" altLang="en-US" sz="2000" dirty="0">
              <a:cs typeface="Arial" panose="020B0604020202020204" pitchFamily="34" charset="0"/>
            </a:endParaRPr>
          </a:p>
          <a:p>
            <a:pPr algn="ctr">
              <a:buFont typeface="Wingdings" panose="05000000000000000000" pitchFamily="2" charset="2"/>
              <a:buNone/>
            </a:pPr>
            <a:r>
              <a:rPr lang="en-US" altLang="en-US" sz="2000" i="1" dirty="0">
                <a:cs typeface="Arial" panose="020B0604020202020204" pitchFamily="34" charset="0"/>
              </a:rPr>
              <a:t>Think before you speak</a:t>
            </a:r>
          </a:p>
          <a:p>
            <a:pPr>
              <a:buFont typeface="Wingdings" panose="05000000000000000000" pitchFamily="2" charset="2"/>
              <a:buNone/>
            </a:pPr>
            <a:endParaRPr lang="en-US" altLang="en-US" b="1" dirty="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1746" name="Rectangle 2"/>
          <p:cNvSpPr>
            <a:spLocks noGrp="1"/>
          </p:cNvSpPr>
          <p:nvPr>
            <p:ph type="title"/>
          </p:nvPr>
        </p:nvSpPr>
        <p:spPr>
          <a:xfrm>
            <a:off x="838200" y="274638"/>
            <a:ext cx="7467600" cy="1143000"/>
          </a:xfrm>
        </p:spPr>
        <p:txBody>
          <a:bodyPr/>
          <a:lstStyle/>
          <a:p>
            <a:pPr algn="ctr"/>
            <a:r>
              <a:rPr lang="en-US" altLang="en-US" sz="3600">
                <a:cs typeface="Arial" panose="020B0604020202020204" pitchFamily="34" charset="0"/>
              </a:rPr>
              <a:t>Life Consequences of Cyber Bullying</a:t>
            </a:r>
          </a:p>
        </p:txBody>
      </p:sp>
      <p:sp>
        <p:nvSpPr>
          <p:cNvPr id="31747" name="Rectangle 3"/>
          <p:cNvSpPr>
            <a:spLocks noGrp="1"/>
          </p:cNvSpPr>
          <p:nvPr>
            <p:ph type="body" idx="1"/>
          </p:nvPr>
        </p:nvSpPr>
        <p:spPr/>
        <p:txBody>
          <a:bodyPr/>
          <a:lstStyle/>
          <a:p>
            <a:pPr eaLnBrk="1" hangingPunct="1">
              <a:lnSpc>
                <a:spcPct val="80000"/>
              </a:lnSpc>
            </a:pPr>
            <a:r>
              <a:rPr lang="en-US" altLang="en-US"/>
              <a:t>Trouble at school and at home</a:t>
            </a:r>
          </a:p>
          <a:p>
            <a:pPr eaLnBrk="1" hangingPunct="1">
              <a:lnSpc>
                <a:spcPct val="80000"/>
              </a:lnSpc>
            </a:pPr>
            <a:r>
              <a:rPr lang="en-US" altLang="en-US"/>
              <a:t>Denied participation in extracurricular activities </a:t>
            </a:r>
          </a:p>
          <a:p>
            <a:pPr eaLnBrk="1" hangingPunct="1">
              <a:lnSpc>
                <a:spcPct val="80000"/>
              </a:lnSpc>
            </a:pPr>
            <a:r>
              <a:rPr lang="en-US" altLang="en-US"/>
              <a:t>Denied college admission </a:t>
            </a:r>
          </a:p>
          <a:p>
            <a:pPr eaLnBrk="1" hangingPunct="1">
              <a:lnSpc>
                <a:spcPct val="80000"/>
              </a:lnSpc>
            </a:pPr>
            <a:r>
              <a:rPr lang="en-US" altLang="en-US"/>
              <a:t>Destroyed reputation </a:t>
            </a:r>
          </a:p>
          <a:p>
            <a:pPr eaLnBrk="1" hangingPunct="1">
              <a:lnSpc>
                <a:spcPct val="80000"/>
              </a:lnSpc>
            </a:pPr>
            <a:r>
              <a:rPr lang="en-US" altLang="en-US"/>
              <a:t>Risk of being a victim to online predators </a:t>
            </a:r>
          </a:p>
          <a:p>
            <a:pPr eaLnBrk="1" hangingPunct="1">
              <a:lnSpc>
                <a:spcPct val="80000"/>
              </a:lnSpc>
            </a:pPr>
            <a:r>
              <a:rPr lang="en-US" altLang="en-US"/>
              <a:t>Arrests/Criminal Charges</a:t>
            </a:r>
          </a:p>
          <a:p>
            <a:pPr eaLnBrk="1" hangingPunct="1">
              <a:lnSpc>
                <a:spcPct val="80000"/>
              </a:lnSpc>
              <a:buFont typeface="Wingdings" panose="05000000000000000000" pitchFamily="2" charset="2"/>
              <a:buNone/>
            </a:pPr>
            <a:endParaRPr lang="en-US" altLang="en-US" b="1"/>
          </a:p>
          <a:p>
            <a:pPr eaLnBrk="1" hangingPunct="1">
              <a:lnSpc>
                <a:spcPct val="80000"/>
              </a:lnSpc>
              <a:buFont typeface="Wingdings" panose="05000000000000000000" pitchFamily="2" charset="2"/>
              <a:buNone/>
            </a:pPr>
            <a:r>
              <a:rPr lang="en-US" altLang="en-US" b="1"/>
              <a:t>Don’t be a headline in the news…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130" name="TextBox 4"/>
          <p:cNvSpPr txBox="1">
            <a:spLocks noChangeArrowheads="1"/>
          </p:cNvSpPr>
          <p:nvPr/>
        </p:nvSpPr>
        <p:spPr bwMode="auto">
          <a:xfrm>
            <a:off x="2044700" y="2951163"/>
            <a:ext cx="50339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5400" b="1">
                <a:latin typeface="Century Schoolbook" panose="02040604050505020304" pitchFamily="18" charset="0"/>
              </a:rPr>
              <a:t>THE</a:t>
            </a:r>
            <a:r>
              <a:rPr lang="en-US" altLang="en-US" sz="5400">
                <a:latin typeface="Century Schoolbook" panose="02040604050505020304" pitchFamily="18" charset="0"/>
              </a:rPr>
              <a:t> </a:t>
            </a:r>
            <a:r>
              <a:rPr lang="en-US" altLang="en-US" sz="5400" b="1">
                <a:latin typeface="Century Schoolbook" panose="02040604050505020304" pitchFamily="18" charset="0"/>
              </a:rPr>
              <a:t>LAWS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603250" y="279400"/>
            <a:ext cx="7175500" cy="892175"/>
          </a:xfrm>
        </p:spPr>
        <p:txBody>
          <a:bodyPr anchor="ctr"/>
          <a:lstStyle/>
          <a:p>
            <a:pPr algn="ctr"/>
            <a:r>
              <a:rPr lang="en-US" altLang="en-US" sz="3600" b="1" dirty="0"/>
              <a:t>MISUSE OF ELECTRONIC MAIL </a:t>
            </a:r>
          </a:p>
        </p:txBody>
      </p:sp>
      <p:sp>
        <p:nvSpPr>
          <p:cNvPr id="49155" name="Content Placeholder 2"/>
          <p:cNvSpPr>
            <a:spLocks noGrp="1"/>
          </p:cNvSpPr>
          <p:nvPr>
            <p:ph sz="quarter" idx="4294967295"/>
          </p:nvPr>
        </p:nvSpPr>
        <p:spPr>
          <a:xfrm>
            <a:off x="838200" y="1600200"/>
            <a:ext cx="7467600" cy="5139095"/>
          </a:xfrm>
        </p:spPr>
        <p:txBody>
          <a:bodyPr/>
          <a:lstStyle/>
          <a:p>
            <a:r>
              <a:rPr lang="en-US" altLang="en-US" sz="2000" dirty="0"/>
              <a:t>Prohibited. -- </a:t>
            </a:r>
            <a:r>
              <a:rPr lang="en-US" altLang="en-US" sz="2000" b="1" dirty="0"/>
              <a:t>A person may not maliciously engage in course of conduct through electronic communication that alarms or annoys another</a:t>
            </a:r>
          </a:p>
          <a:p>
            <a:pPr marL="639445" lvl="1"/>
            <a:r>
              <a:rPr lang="en-US" altLang="en-US" sz="1600" b="1" dirty="0"/>
              <a:t>With intent to harass, alarm or annoy the other,</a:t>
            </a:r>
          </a:p>
          <a:p>
            <a:pPr marL="639445" lvl="1"/>
            <a:r>
              <a:rPr lang="en-US" altLang="en-US" sz="1800" b="1" dirty="0"/>
              <a:t>After receiving a reasonable warning or request to stop, </a:t>
            </a:r>
          </a:p>
          <a:p>
            <a:pPr marL="639445" lvl="1"/>
            <a:r>
              <a:rPr lang="en-US" altLang="en-US" sz="1800" b="1" dirty="0"/>
              <a:t>Without a legal purpose</a:t>
            </a:r>
          </a:p>
          <a:p>
            <a:r>
              <a:rPr lang="en-US" altLang="en-US" sz="2000" dirty="0"/>
              <a:t>Maximum penalty: one year in prison and/or $500 fine</a:t>
            </a:r>
            <a:endParaRPr lang="en-US" altLang="en-US" sz="2000" b="1" dirty="0"/>
          </a:p>
          <a:p>
            <a:r>
              <a:rPr lang="en-US" altLang="en-US" sz="2000" dirty="0"/>
              <a:t>This law has been </a:t>
            </a:r>
            <a:r>
              <a:rPr lang="en-US" altLang="en-US" sz="2000" b="1" dirty="0"/>
              <a:t>expanded </a:t>
            </a:r>
          </a:p>
          <a:p>
            <a:pPr>
              <a:buFont typeface="Wingdings" panose="05000000000000000000" pitchFamily="2" charset="2"/>
              <a:buNone/>
            </a:pPr>
            <a:endParaRPr lang="en-US" altLang="en-US" sz="1100" dirty="0"/>
          </a:p>
          <a:p>
            <a:r>
              <a:rPr lang="en-US" altLang="en-US" sz="2000" dirty="0"/>
              <a:t>In honor of Grace McComas, a Howard County teen who committed suicide due to cyberbullying -- an expansion to this law was created </a:t>
            </a:r>
            <a:r>
              <a:rPr lang="en-US" altLang="en-US" sz="2000" b="1" dirty="0"/>
              <a:t>(Grace</a:t>
            </a:r>
            <a:r>
              <a:rPr lang="ja-JP" altLang="en-US" sz="2000" b="1" dirty="0"/>
              <a:t>’</a:t>
            </a:r>
            <a:r>
              <a:rPr lang="en-US" altLang="ja-JP" sz="2000" b="1" dirty="0"/>
              <a:t>s Law)</a:t>
            </a:r>
            <a:r>
              <a:rPr lang="en-US" altLang="ja-JP" sz="2000" dirty="0"/>
              <a:t> to include the</a:t>
            </a:r>
            <a:r>
              <a:rPr lang="en-US" altLang="ja-JP" sz="2000" i="1" dirty="0"/>
              <a:t> </a:t>
            </a:r>
            <a:r>
              <a:rPr lang="ja-JP" altLang="en-US" sz="1800" i="1" dirty="0"/>
              <a:t>“</a:t>
            </a:r>
            <a:r>
              <a:rPr lang="en-US" altLang="ja-JP" sz="1800" i="1" dirty="0"/>
              <a:t>misuse of interactive computer services</a:t>
            </a:r>
            <a:r>
              <a:rPr lang="ja-JP" altLang="en-US" sz="1800" i="1" dirty="0"/>
              <a:t>”</a:t>
            </a:r>
            <a:endParaRPr lang="en-US" altLang="ja-JP" sz="1800" i="1" dirty="0"/>
          </a:p>
          <a:p>
            <a:endParaRPr lang="en-US" altLang="en-US" dirty="0"/>
          </a:p>
          <a:p>
            <a:endParaRPr lang="en-US" altLang="en-US" dirty="0">
              <a:latin typeface="Calibri" panose="020F0502020204030204" pitchFamily="34" charset="0"/>
            </a:endParaRPr>
          </a:p>
        </p:txBody>
      </p:sp>
      <p:sp>
        <p:nvSpPr>
          <p:cNvPr id="49156" name="TextBox 3"/>
          <p:cNvSpPr txBox="1">
            <a:spLocks noChangeArrowheads="1"/>
          </p:cNvSpPr>
          <p:nvPr/>
        </p:nvSpPr>
        <p:spPr bwMode="auto">
          <a:xfrm>
            <a:off x="736600" y="1233488"/>
            <a:ext cx="507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1800" b="1" i="1">
                <a:latin typeface="Calibri" panose="020F0502020204030204" pitchFamily="34" charset="0"/>
              </a:rPr>
              <a:t>Md. Criminal Law </a:t>
            </a:r>
            <a:r>
              <a:rPr lang="en-US" altLang="en-US" sz="1800" i="1">
                <a:latin typeface="Calibri" panose="020F0502020204030204" pitchFamily="34" charset="0"/>
              </a:rPr>
              <a:t>Code Ann. § 3-805 </a:t>
            </a:r>
          </a:p>
        </p:txBody>
      </p:sp>
      <p:pic>
        <p:nvPicPr>
          <p:cNvPr id="5" name="Picture 4">
            <a:extLst>
              <a:ext uri="{FF2B5EF4-FFF2-40B4-BE49-F238E27FC236}">
                <a16:creationId xmlns:a16="http://schemas.microsoft.com/office/drawing/2014/main" id="{ED16FAB9-902E-45AF-9F5F-8FD104FF3D3C}"/>
              </a:ext>
            </a:extLst>
          </p:cNvPr>
          <p:cNvPicPr>
            <a:picLocks noChangeAspect="1"/>
          </p:cNvPicPr>
          <p:nvPr/>
        </p:nvPicPr>
        <p:blipFill>
          <a:blip r:embed="rId3"/>
          <a:stretch>
            <a:fillRect/>
          </a:stretch>
        </p:blipFill>
        <p:spPr>
          <a:xfrm>
            <a:off x="7632182" y="225558"/>
            <a:ext cx="1169851" cy="99985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1065213" y="90488"/>
            <a:ext cx="6891337" cy="1084262"/>
          </a:xfrm>
        </p:spPr>
        <p:txBody>
          <a:bodyPr anchor="ctr"/>
          <a:lstStyle/>
          <a:p>
            <a:pPr algn="ctr"/>
            <a:r>
              <a:rPr lang="en-US" altLang="en-US" sz="2300" b="1"/>
              <a:t>MISUSE OF INTERACTIVE COMPUTER SERVICES (GRACE</a:t>
            </a:r>
            <a:r>
              <a:rPr lang="ja-JP" altLang="en-US" sz="2300" b="1"/>
              <a:t>’</a:t>
            </a:r>
            <a:r>
              <a:rPr lang="en-US" altLang="ja-JP" sz="2300" b="1"/>
              <a:t>S LAW) </a:t>
            </a:r>
            <a:endParaRPr lang="en-US" altLang="en-US" sz="2300" b="1"/>
          </a:p>
        </p:txBody>
      </p:sp>
      <p:sp>
        <p:nvSpPr>
          <p:cNvPr id="51203" name="Content Placeholder 2"/>
          <p:cNvSpPr>
            <a:spLocks noGrp="1"/>
          </p:cNvSpPr>
          <p:nvPr>
            <p:ph sz="quarter" idx="4294967295"/>
          </p:nvPr>
        </p:nvSpPr>
        <p:spPr>
          <a:xfrm>
            <a:off x="611188" y="1484313"/>
            <a:ext cx="7921625" cy="4754562"/>
          </a:xfrm>
        </p:spPr>
        <p:txBody>
          <a:bodyPr/>
          <a:lstStyle/>
          <a:p>
            <a:pPr>
              <a:buFont typeface="Wingdings" panose="05000000000000000000" pitchFamily="2" charset="2"/>
              <a:buNone/>
            </a:pPr>
            <a:r>
              <a:rPr lang="en-US" altLang="en-US" sz="2000" dirty="0"/>
              <a:t>Subjections (a)(3) and (b)(2) added:</a:t>
            </a:r>
          </a:p>
          <a:p>
            <a:r>
              <a:rPr lang="en-US" altLang="en-US" sz="1600" dirty="0"/>
              <a:t>(a)(3) – </a:t>
            </a:r>
            <a:r>
              <a:rPr lang="ja-JP" altLang="en-US" sz="1600"/>
              <a:t>“</a:t>
            </a:r>
            <a:r>
              <a:rPr lang="en-US" altLang="ja-JP" sz="1600" dirty="0"/>
              <a:t>Interactive computer service</a:t>
            </a:r>
            <a:r>
              <a:rPr lang="ja-JP" altLang="en-US" sz="1600"/>
              <a:t>”</a:t>
            </a:r>
            <a:r>
              <a:rPr lang="en-US" altLang="ja-JP" sz="1600" dirty="0"/>
              <a:t> means an information service, system or access software provider that provides or enables computer access by multiple users to a computer server, including a system that provides access to the Internet and cellular phones. </a:t>
            </a:r>
          </a:p>
          <a:p>
            <a:r>
              <a:rPr lang="en-US" altLang="en-US" sz="1600" b="1" dirty="0"/>
              <a:t>(b)(2) -</a:t>
            </a:r>
            <a:r>
              <a:rPr lang="en-US" altLang="en-US" sz="1600" dirty="0"/>
              <a:t> </a:t>
            </a:r>
            <a:r>
              <a:rPr lang="en-US" altLang="en-US" sz="1600" b="1" dirty="0"/>
              <a:t>Prohibits a person from using an </a:t>
            </a:r>
            <a:r>
              <a:rPr lang="ja-JP" altLang="en-US" sz="1600" b="1"/>
              <a:t>“</a:t>
            </a:r>
            <a:r>
              <a:rPr lang="en-US" altLang="ja-JP" sz="1600" b="1" dirty="0"/>
              <a:t>interactive computer service</a:t>
            </a:r>
            <a:r>
              <a:rPr lang="ja-JP" altLang="en-US" sz="1600" b="1"/>
              <a:t>”</a:t>
            </a:r>
            <a:r>
              <a:rPr lang="en-US" altLang="ja-JP" sz="1600" b="1" dirty="0"/>
              <a:t> to maliciously engage in a course of conduct that inflicts serious emotional distress on a minor or places a minor in reasonable fear of death or serious bodily injury with the intent to…</a:t>
            </a:r>
          </a:p>
          <a:p>
            <a:pPr>
              <a:buNone/>
            </a:pPr>
            <a:r>
              <a:rPr lang="en-US" altLang="en-US" sz="1600" dirty="0"/>
              <a:t>	(1) To kill, injure, harass or cause serious emotional distress to the minor or </a:t>
            </a:r>
          </a:p>
          <a:p>
            <a:pPr>
              <a:buNone/>
            </a:pPr>
            <a:r>
              <a:rPr lang="en-US" altLang="en-US" sz="1600" dirty="0"/>
              <a:t>	(2) To place the minor in reasonable fear of death or serious bodily injury. </a:t>
            </a:r>
          </a:p>
          <a:p>
            <a:pPr>
              <a:buFont typeface="Wingdings" panose="05000000000000000000" pitchFamily="2" charset="2"/>
              <a:buNone/>
            </a:pPr>
            <a:endParaRPr lang="en-US" altLang="en-US"/>
          </a:p>
          <a:p>
            <a:endParaRPr lang="en-US" altLang="en-US"/>
          </a:p>
          <a:p>
            <a:endParaRPr lang="en-US" altLang="en-US"/>
          </a:p>
        </p:txBody>
      </p:sp>
      <p:sp>
        <p:nvSpPr>
          <p:cNvPr id="51204" name="TextBox 3"/>
          <p:cNvSpPr txBox="1">
            <a:spLocks noChangeArrowheads="1"/>
          </p:cNvSpPr>
          <p:nvPr/>
        </p:nvSpPr>
        <p:spPr bwMode="auto">
          <a:xfrm>
            <a:off x="2168525" y="1146175"/>
            <a:ext cx="4275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b="1" i="1">
                <a:latin typeface="Calibri" panose="020F0502020204030204" pitchFamily="34" charset="0"/>
              </a:rPr>
              <a:t>Md. Criminal Law </a:t>
            </a:r>
            <a:r>
              <a:rPr lang="en-US" altLang="en-US" sz="1800" i="1">
                <a:latin typeface="Calibri" panose="020F0502020204030204" pitchFamily="34" charset="0"/>
              </a:rPr>
              <a:t>Code Ann. 3-805 </a:t>
            </a:r>
          </a:p>
          <a:p>
            <a:pPr eaLnBrk="1" hangingPunct="1"/>
            <a:endParaRPr lang="en-US" altLang="en-US" sz="1800"/>
          </a:p>
        </p:txBody>
      </p:sp>
      <p:sp>
        <p:nvSpPr>
          <p:cNvPr id="51205" name="TextBox 4"/>
          <p:cNvSpPr txBox="1">
            <a:spLocks noChangeArrowheads="1"/>
          </p:cNvSpPr>
          <p:nvPr/>
        </p:nvSpPr>
        <p:spPr bwMode="auto">
          <a:xfrm>
            <a:off x="816487" y="5175199"/>
            <a:ext cx="7258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dirty="0">
                <a:latin typeface="Amasis MT Pro Light"/>
                <a:ea typeface="MS PGothic"/>
              </a:rPr>
              <a:t> It is now a criminal misdemeanor to repeatedly and maliciously use a computer or smartphone to bully someone under the age of 18</a:t>
            </a:r>
            <a:endParaRPr lang="en-US" altLang="en-US" sz="2000" i="1" dirty="0">
              <a:latin typeface="Amasis MT Pro Light"/>
              <a:ea typeface="MS PGothic"/>
            </a:endParaRPr>
          </a:p>
        </p:txBody>
      </p:sp>
      <p:pic>
        <p:nvPicPr>
          <p:cNvPr id="6" name="Picture 5">
            <a:extLst>
              <a:ext uri="{FF2B5EF4-FFF2-40B4-BE49-F238E27FC236}">
                <a16:creationId xmlns:a16="http://schemas.microsoft.com/office/drawing/2014/main" id="{3CF7FF33-4160-44DA-8CAC-86E2CC8560B5}"/>
              </a:ext>
            </a:extLst>
          </p:cNvPr>
          <p:cNvPicPr>
            <a:picLocks noChangeAspect="1"/>
          </p:cNvPicPr>
          <p:nvPr/>
        </p:nvPicPr>
        <p:blipFill>
          <a:blip r:embed="rId3"/>
          <a:stretch>
            <a:fillRect/>
          </a:stretch>
        </p:blipFill>
        <p:spPr>
          <a:xfrm>
            <a:off x="7725966" y="329674"/>
            <a:ext cx="1169851" cy="99985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0751-9759-46E8-B714-C9C3ADABA46F}"/>
              </a:ext>
            </a:extLst>
          </p:cNvPr>
          <p:cNvSpPr>
            <a:spLocks noGrp="1"/>
          </p:cNvSpPr>
          <p:nvPr>
            <p:ph type="title"/>
          </p:nvPr>
        </p:nvSpPr>
        <p:spPr>
          <a:xfrm>
            <a:off x="279070" y="215261"/>
            <a:ext cx="5321518" cy="1143000"/>
          </a:xfrm>
        </p:spPr>
        <p:txBody>
          <a:bodyPr vert="horz" lIns="91440" tIns="45720" rIns="91440" bIns="45720" anchor="b">
            <a:normAutofit/>
          </a:bodyPr>
          <a:lstStyle/>
          <a:p>
            <a:r>
              <a:rPr lang="en-US" dirty="0">
                <a:latin typeface="Arial"/>
                <a:cs typeface="Arial"/>
              </a:rPr>
              <a:t>Grace’s Law 2.0, Enacted in 2019</a:t>
            </a:r>
            <a:endParaRPr lang="en-US" dirty="0">
              <a:latin typeface="Arial"/>
            </a:endParaRPr>
          </a:p>
        </p:txBody>
      </p:sp>
      <p:sp>
        <p:nvSpPr>
          <p:cNvPr id="3" name="Content Placeholder 2">
            <a:extLst>
              <a:ext uri="{FF2B5EF4-FFF2-40B4-BE49-F238E27FC236}">
                <a16:creationId xmlns:a16="http://schemas.microsoft.com/office/drawing/2014/main" id="{D4B3D62F-5C91-4383-8109-842023427479}"/>
              </a:ext>
            </a:extLst>
          </p:cNvPr>
          <p:cNvSpPr>
            <a:spLocks noGrp="1"/>
          </p:cNvSpPr>
          <p:nvPr>
            <p:ph sz="quarter" idx="1"/>
          </p:nvPr>
        </p:nvSpPr>
        <p:spPr>
          <a:xfrm>
            <a:off x="457199" y="1287624"/>
            <a:ext cx="6907163" cy="4611141"/>
          </a:xfrm>
        </p:spPr>
        <p:txBody>
          <a:bodyPr/>
          <a:lstStyle/>
          <a:p>
            <a:r>
              <a:rPr lang="en-US" dirty="0">
                <a:solidFill>
                  <a:schemeClr val="bg2">
                    <a:lumMod val="25000"/>
                  </a:schemeClr>
                </a:solidFill>
                <a:latin typeface="Arial"/>
              </a:rPr>
              <a:t>What is different about this law?</a:t>
            </a:r>
            <a:r>
              <a:rPr lang="en-US" dirty="0">
                <a:latin typeface="Arial"/>
              </a:rPr>
              <a:t> </a:t>
            </a:r>
            <a:endParaRPr lang="en-US" dirty="0"/>
          </a:p>
          <a:p>
            <a:pPr marL="639445"/>
            <a:r>
              <a:rPr lang="en-US" dirty="0">
                <a:latin typeface="Arial"/>
                <a:cs typeface="Arial"/>
              </a:rPr>
              <a:t>Under the previous legislation, penalties would apply only if the intended victim was the direct recipient of electronic harassment.</a:t>
            </a:r>
          </a:p>
          <a:p>
            <a:pPr marL="639445"/>
            <a:r>
              <a:rPr lang="en-US" dirty="0">
                <a:latin typeface="Arial"/>
                <a:cs typeface="Arial"/>
              </a:rPr>
              <a:t>Prior Grace’s law only applied to social media harassment. </a:t>
            </a:r>
          </a:p>
          <a:p>
            <a:pPr marL="639445" lvl="1"/>
            <a:r>
              <a:rPr lang="en-US" dirty="0">
                <a:latin typeface="Arial"/>
                <a:cs typeface="Arial"/>
              </a:rPr>
              <a:t>Under the new Grace’s law; using electronic communications (including text, image, phone, computer or any electronic means) to transmit a harassing message to a minor, or to a broad audience, would qualify as an offense. </a:t>
            </a:r>
            <a:endParaRPr lang="en-US" dirty="0"/>
          </a:p>
          <a:p>
            <a:pPr marL="639445" lvl="1"/>
            <a:r>
              <a:rPr lang="en-US" dirty="0">
                <a:latin typeface="Arial"/>
                <a:cs typeface="Arial"/>
              </a:rPr>
              <a:t>The intended victim wouldn’t have to receive the message.</a:t>
            </a:r>
          </a:p>
          <a:p>
            <a:pPr marL="639445" lvl="1"/>
            <a:r>
              <a:rPr lang="en-US" b="1" dirty="0">
                <a:latin typeface="Arial"/>
                <a:cs typeface="Arial"/>
              </a:rPr>
              <a:t>The new law makes cyberbullying that targets a minor a serious offense</a:t>
            </a:r>
          </a:p>
          <a:p>
            <a:pPr marL="639445" lvl="1"/>
            <a:endParaRPr lang="en-US" dirty="0"/>
          </a:p>
          <a:p>
            <a:pPr marL="366395" lvl="1" indent="0">
              <a:buNone/>
            </a:pPr>
            <a:endParaRPr lang="en-US" b="1" dirty="0">
              <a:latin typeface="Arial"/>
              <a:cs typeface="Arial"/>
            </a:endParaRPr>
          </a:p>
          <a:p>
            <a:pPr marL="366395" lvl="1" indent="0">
              <a:buNone/>
            </a:pPr>
            <a:r>
              <a:rPr lang="en-US" sz="1000" dirty="0">
                <a:latin typeface="Arial"/>
                <a:cs typeface="Arial"/>
              </a:rPr>
              <a:t>https://wtop.com/maryland/2019/04/marylands-latest-law-on-cyberbullying-could-be-a-national-model/</a:t>
            </a:r>
            <a:endParaRPr lang="en-US" sz="1000" dirty="0"/>
          </a:p>
        </p:txBody>
      </p:sp>
      <p:pic>
        <p:nvPicPr>
          <p:cNvPr id="4" name="Picture 4">
            <a:extLst>
              <a:ext uri="{FF2B5EF4-FFF2-40B4-BE49-F238E27FC236}">
                <a16:creationId xmlns:a16="http://schemas.microsoft.com/office/drawing/2014/main" id="{70A14F9F-51E6-4176-9295-FB1C7A398451}"/>
              </a:ext>
            </a:extLst>
          </p:cNvPr>
          <p:cNvPicPr>
            <a:picLocks noChangeAspect="1"/>
          </p:cNvPicPr>
          <p:nvPr/>
        </p:nvPicPr>
        <p:blipFill>
          <a:blip r:embed="rId2"/>
          <a:stretch>
            <a:fillRect/>
          </a:stretch>
        </p:blipFill>
        <p:spPr>
          <a:xfrm>
            <a:off x="6164826" y="108190"/>
            <a:ext cx="2521975" cy="1686163"/>
          </a:xfrm>
          <a:prstGeom prst="rect">
            <a:avLst/>
          </a:prstGeom>
        </p:spPr>
      </p:pic>
    </p:spTree>
    <p:extLst>
      <p:ext uri="{BB962C8B-B14F-4D97-AF65-F5344CB8AC3E}">
        <p14:creationId xmlns:p14="http://schemas.microsoft.com/office/powerpoint/2010/main" val="2885243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1216742" y="591282"/>
            <a:ext cx="5600700" cy="677465"/>
          </a:xfrm>
        </p:spPr>
        <p:txBody>
          <a:bodyPr anchor="ctr"/>
          <a:lstStyle/>
          <a:p>
            <a:pPr algn="ctr"/>
            <a:r>
              <a:rPr lang="en-US" altLang="en-US" b="1" dirty="0"/>
              <a:t>HARASSMENT</a:t>
            </a:r>
            <a:r>
              <a:rPr lang="en-US" altLang="en-US" dirty="0"/>
              <a:t> </a:t>
            </a:r>
          </a:p>
        </p:txBody>
      </p:sp>
      <p:sp>
        <p:nvSpPr>
          <p:cNvPr id="53251" name="Content Placeholder 2"/>
          <p:cNvSpPr>
            <a:spLocks noGrp="1"/>
          </p:cNvSpPr>
          <p:nvPr>
            <p:ph sz="quarter" idx="4294967295"/>
          </p:nvPr>
        </p:nvSpPr>
        <p:spPr>
          <a:xfrm>
            <a:off x="429547" y="2057401"/>
            <a:ext cx="6942803" cy="4451631"/>
          </a:xfrm>
        </p:spPr>
        <p:txBody>
          <a:bodyPr/>
          <a:lstStyle/>
          <a:p>
            <a:r>
              <a:rPr lang="en-US" altLang="en-US" dirty="0"/>
              <a:t>Prohibited. -- A person may not follow another in or about a public place </a:t>
            </a:r>
            <a:r>
              <a:rPr lang="en-US" altLang="en-US" b="1" dirty="0"/>
              <a:t>or maliciously engage in a course of conduct that alarms or seriously annoys the other</a:t>
            </a:r>
            <a:r>
              <a:rPr lang="en-US" altLang="en-US" dirty="0"/>
              <a:t>:</a:t>
            </a:r>
          </a:p>
          <a:p>
            <a:pPr lvl="1"/>
            <a:r>
              <a:rPr lang="en-US" altLang="en-US" sz="1500" dirty="0"/>
              <a:t>with the intent to harass, alarm, or annoy the other;</a:t>
            </a:r>
          </a:p>
          <a:p>
            <a:pPr lvl="1"/>
            <a:r>
              <a:rPr lang="en-US" altLang="en-US" sz="1500" dirty="0"/>
              <a:t>after receiving a reasonable warning or request to stop by or on behalf of the other; and</a:t>
            </a:r>
          </a:p>
          <a:p>
            <a:pPr lvl="1"/>
            <a:r>
              <a:rPr lang="en-US" altLang="en-US" sz="1500" dirty="0"/>
              <a:t>without a legal purpose.</a:t>
            </a:r>
          </a:p>
          <a:p>
            <a:r>
              <a:rPr lang="en-US" altLang="en-US" sz="1950" dirty="0"/>
              <a:t>Maximum penalty: 90 days in jail and/or $500 fine. Up to 180 days for repeat offenders</a:t>
            </a:r>
          </a:p>
          <a:p>
            <a:endParaRPr lang="en-US" altLang="en-US" dirty="0"/>
          </a:p>
        </p:txBody>
      </p:sp>
      <p:sp>
        <p:nvSpPr>
          <p:cNvPr id="53252" name="TextBox 3"/>
          <p:cNvSpPr txBox="1">
            <a:spLocks noChangeArrowheads="1"/>
          </p:cNvSpPr>
          <p:nvPr/>
        </p:nvSpPr>
        <p:spPr bwMode="auto">
          <a:xfrm>
            <a:off x="1653780" y="1740695"/>
            <a:ext cx="324088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350" b="1" i="1" dirty="0">
                <a:latin typeface="Calibri" panose="020F0502020204030204" pitchFamily="34" charset="0"/>
              </a:rPr>
              <a:t>Md</a:t>
            </a:r>
            <a:r>
              <a:rPr lang="en-US" altLang="en-US" sz="1350" dirty="0">
                <a:latin typeface="Calibri" panose="020F0502020204030204" pitchFamily="34" charset="0"/>
              </a:rPr>
              <a:t>. </a:t>
            </a:r>
            <a:r>
              <a:rPr lang="en-US" altLang="en-US" sz="1350" b="1" i="1" dirty="0">
                <a:latin typeface="Calibri" panose="020F0502020204030204" pitchFamily="34" charset="0"/>
              </a:rPr>
              <a:t>Criminal law</a:t>
            </a:r>
            <a:r>
              <a:rPr lang="en-US" altLang="en-US" sz="1350" dirty="0">
                <a:latin typeface="Calibri" panose="020F0502020204030204" pitchFamily="34" charset="0"/>
              </a:rPr>
              <a:t> Code Ann. § 3-803 </a:t>
            </a:r>
          </a:p>
          <a:p>
            <a:pPr eaLnBrk="1" hangingPunct="1"/>
            <a:endParaRPr lang="en-US" altLang="en-US" sz="1350" dirty="0"/>
          </a:p>
        </p:txBody>
      </p:sp>
      <p:pic>
        <p:nvPicPr>
          <p:cNvPr id="5" name="Picture 4">
            <a:extLst>
              <a:ext uri="{FF2B5EF4-FFF2-40B4-BE49-F238E27FC236}">
                <a16:creationId xmlns:a16="http://schemas.microsoft.com/office/drawing/2014/main" id="{2ABA2FEA-2814-4B84-9121-68EACF701128}"/>
              </a:ext>
            </a:extLst>
          </p:cNvPr>
          <p:cNvPicPr>
            <a:picLocks noChangeAspect="1"/>
          </p:cNvPicPr>
          <p:nvPr/>
        </p:nvPicPr>
        <p:blipFill>
          <a:blip r:embed="rId3"/>
          <a:stretch>
            <a:fillRect/>
          </a:stretch>
        </p:blipFill>
        <p:spPr>
          <a:xfrm>
            <a:off x="7091785" y="930301"/>
            <a:ext cx="1169851" cy="999857"/>
          </a:xfrm>
          <a:prstGeom prst="rect">
            <a:avLst/>
          </a:prstGeom>
        </p:spPr>
      </p:pic>
    </p:spTree>
    <p:extLst>
      <p:ext uri="{BB962C8B-B14F-4D97-AF65-F5344CB8AC3E}">
        <p14:creationId xmlns:p14="http://schemas.microsoft.com/office/powerpoint/2010/main" val="28079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38764" y="237320"/>
            <a:ext cx="5801916" cy="619125"/>
          </a:xfrm>
        </p:spPr>
        <p:txBody>
          <a:bodyPr vert="horz" wrap="square" lIns="68580" tIns="34290" rIns="68580" bIns="34290" numCol="1" rtlCol="0" anchor="ctr" anchorCtr="0" compatLnSpc="1">
            <a:prstTxWarp prst="textNoShape">
              <a:avLst/>
            </a:prstTxWarp>
            <a:normAutofit/>
          </a:bodyPr>
          <a:lstStyle/>
          <a:p>
            <a:pPr algn="ctr"/>
            <a:r>
              <a:rPr lang="en-US" altLang="en-US" b="1" dirty="0"/>
              <a:t>STALKING </a:t>
            </a:r>
          </a:p>
        </p:txBody>
      </p:sp>
      <p:sp>
        <p:nvSpPr>
          <p:cNvPr id="55299" name="Content Placeholder 2"/>
          <p:cNvSpPr>
            <a:spLocks noGrp="1"/>
          </p:cNvSpPr>
          <p:nvPr>
            <p:ph sz="quarter" idx="1"/>
          </p:nvPr>
        </p:nvSpPr>
        <p:spPr>
          <a:xfrm>
            <a:off x="276533" y="1998407"/>
            <a:ext cx="8034182" cy="5085812"/>
          </a:xfrm>
        </p:spPr>
        <p:txBody>
          <a:bodyPr>
            <a:normAutofit/>
          </a:bodyPr>
          <a:lstStyle/>
          <a:p>
            <a:pPr>
              <a:lnSpc>
                <a:spcPct val="120000"/>
              </a:lnSpc>
            </a:pPr>
            <a:r>
              <a:rPr lang="en-US" altLang="en-US" sz="1800" dirty="0">
                <a:latin typeface="Arial"/>
              </a:rPr>
              <a:t>"Stalking" defined. -- In this section, "stalking" means a malicious course of conduct that includes </a:t>
            </a:r>
            <a:r>
              <a:rPr lang="en-US" altLang="en-US" sz="1800" b="1" dirty="0">
                <a:latin typeface="Arial"/>
              </a:rPr>
              <a:t>approaching or pursuing another where the person intends to place or knows or reasonably should have known the conduct would place another in reasonable fear</a:t>
            </a:r>
            <a:r>
              <a:rPr lang="en-US" altLang="en-US" sz="1800" dirty="0">
                <a:latin typeface="Arial"/>
              </a:rPr>
              <a:t>:</a:t>
            </a:r>
          </a:p>
          <a:p>
            <a:pPr marL="639445" lvl="1">
              <a:lnSpc>
                <a:spcPct val="120000"/>
              </a:lnSpc>
              <a:buFont typeface="Arial" panose="020B0604020202020204" pitchFamily="34" charset="0"/>
              <a:buNone/>
            </a:pPr>
            <a:r>
              <a:rPr lang="en-US" altLang="en-US" sz="1800" dirty="0">
                <a:latin typeface="Arial"/>
              </a:rPr>
              <a:t>(i) of serious bodily injury;</a:t>
            </a:r>
          </a:p>
          <a:p>
            <a:pPr marL="639445" lvl="1">
              <a:lnSpc>
                <a:spcPct val="120000"/>
              </a:lnSpc>
              <a:buFont typeface="Arial" panose="020B0604020202020204" pitchFamily="34" charset="0"/>
              <a:buNone/>
            </a:pPr>
            <a:r>
              <a:rPr lang="en-US" altLang="en-US" sz="1800" dirty="0">
                <a:latin typeface="Arial"/>
              </a:rPr>
              <a:t>(ii) of an assault in any degree;</a:t>
            </a:r>
          </a:p>
          <a:p>
            <a:pPr marL="639445" lvl="1">
              <a:lnSpc>
                <a:spcPct val="120000"/>
              </a:lnSpc>
              <a:buFont typeface="Arial" panose="020B0604020202020204" pitchFamily="34" charset="0"/>
              <a:buNone/>
            </a:pPr>
            <a:r>
              <a:rPr lang="en-US" altLang="en-US" sz="1800" dirty="0">
                <a:latin typeface="Arial"/>
              </a:rPr>
              <a:t>(iii) of rape or sexual offense as defined by§3-303 through 3-308 of this article or attempted rape or sexual offense in any degree</a:t>
            </a:r>
          </a:p>
          <a:p>
            <a:pPr marL="639445" lvl="1">
              <a:lnSpc>
                <a:spcPct val="120000"/>
              </a:lnSpc>
              <a:buFont typeface="Arial" panose="020B0604020202020204" pitchFamily="34" charset="0"/>
              <a:buNone/>
            </a:pPr>
            <a:r>
              <a:rPr lang="en-US" altLang="en-US" sz="1800" dirty="0">
                <a:latin typeface="Arial"/>
              </a:rPr>
              <a:t>(iv) of false imprisonment; or</a:t>
            </a:r>
          </a:p>
          <a:p>
            <a:pPr marL="639445" lvl="1">
              <a:lnSpc>
                <a:spcPct val="120000"/>
              </a:lnSpc>
              <a:buFont typeface="Arial" panose="020B0604020202020204" pitchFamily="34" charset="0"/>
              <a:buNone/>
            </a:pPr>
            <a:r>
              <a:rPr lang="en-US" altLang="en-US" sz="1800" dirty="0">
                <a:latin typeface="Arial"/>
              </a:rPr>
              <a:t>(v) of death; or</a:t>
            </a:r>
          </a:p>
          <a:p>
            <a:pPr marL="639445" lvl="1">
              <a:lnSpc>
                <a:spcPct val="120000"/>
              </a:lnSpc>
              <a:buFont typeface="Arial" panose="020B0604020202020204" pitchFamily="34" charset="0"/>
              <a:buNone/>
            </a:pPr>
            <a:r>
              <a:rPr lang="en-US" altLang="en-US" sz="1800" dirty="0">
                <a:latin typeface="Arial"/>
              </a:rPr>
              <a:t>that a third person likely will suffer any of the acts listed in item (1) of this subsection.</a:t>
            </a:r>
          </a:p>
          <a:p>
            <a:pPr>
              <a:lnSpc>
                <a:spcPct val="120000"/>
              </a:lnSpc>
            </a:pPr>
            <a:r>
              <a:rPr lang="en-US" altLang="en-US" sz="2000" b="1" dirty="0">
                <a:latin typeface="Arial"/>
              </a:rPr>
              <a:t>Maximum penalty: 5 years in prison and/or $5,000 fine</a:t>
            </a:r>
          </a:p>
        </p:txBody>
      </p:sp>
      <p:sp>
        <p:nvSpPr>
          <p:cNvPr id="55300" name="TextBox 3"/>
          <p:cNvSpPr txBox="1">
            <a:spLocks noChangeArrowheads="1"/>
          </p:cNvSpPr>
          <p:nvPr/>
        </p:nvSpPr>
        <p:spPr bwMode="auto">
          <a:xfrm>
            <a:off x="2021836" y="959683"/>
            <a:ext cx="33980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b="1" i="1" dirty="0">
                <a:latin typeface="Calibri" panose="020F0502020204030204" pitchFamily="34" charset="0"/>
              </a:rPr>
              <a:t>Md. Criminal law </a:t>
            </a:r>
            <a:r>
              <a:rPr lang="en-US" altLang="en-US" sz="1200" dirty="0">
                <a:latin typeface="Calibri" panose="020F0502020204030204" pitchFamily="34" charset="0"/>
              </a:rPr>
              <a:t>Code Ann. § 3-802 </a:t>
            </a:r>
          </a:p>
          <a:p>
            <a:pPr eaLnBrk="1" hangingPunct="1"/>
            <a:endParaRPr lang="en-US" altLang="en-US" sz="1800" dirty="0"/>
          </a:p>
        </p:txBody>
      </p:sp>
      <p:pic>
        <p:nvPicPr>
          <p:cNvPr id="5" name="Picture 4">
            <a:extLst>
              <a:ext uri="{FF2B5EF4-FFF2-40B4-BE49-F238E27FC236}">
                <a16:creationId xmlns:a16="http://schemas.microsoft.com/office/drawing/2014/main" id="{837B710E-F6CA-40DB-BB08-20D718198A89}"/>
              </a:ext>
            </a:extLst>
          </p:cNvPr>
          <p:cNvPicPr>
            <a:picLocks noChangeAspect="1"/>
          </p:cNvPicPr>
          <p:nvPr/>
        </p:nvPicPr>
        <p:blipFill>
          <a:blip r:embed="rId3"/>
          <a:stretch>
            <a:fillRect/>
          </a:stretch>
        </p:blipFill>
        <p:spPr>
          <a:xfrm>
            <a:off x="381269" y="296121"/>
            <a:ext cx="1169851" cy="999857"/>
          </a:xfrm>
          <a:prstGeom prst="rect">
            <a:avLst/>
          </a:prstGeom>
        </p:spPr>
      </p:pic>
      <p:pic>
        <p:nvPicPr>
          <p:cNvPr id="3" name="Picture 3" descr="What Is Stalking?">
            <a:extLst>
              <a:ext uri="{FF2B5EF4-FFF2-40B4-BE49-F238E27FC236}">
                <a16:creationId xmlns:a16="http://schemas.microsoft.com/office/drawing/2014/main" id="{03BFEBD9-C8E8-4C39-8FFC-C4F51D2A3090}"/>
              </a:ext>
            </a:extLst>
          </p:cNvPr>
          <p:cNvPicPr>
            <a:picLocks noChangeAspect="1"/>
          </p:cNvPicPr>
          <p:nvPr/>
        </p:nvPicPr>
        <p:blipFill>
          <a:blip r:embed="rId4"/>
          <a:stretch>
            <a:fillRect/>
          </a:stretch>
        </p:blipFill>
        <p:spPr>
          <a:xfrm>
            <a:off x="5709009" y="109076"/>
            <a:ext cx="2939540" cy="1706513"/>
          </a:xfrm>
          <a:prstGeom prst="rect">
            <a:avLst/>
          </a:prstGeom>
        </p:spPr>
      </p:pic>
    </p:spTree>
    <p:extLst>
      <p:ext uri="{BB962C8B-B14F-4D97-AF65-F5344CB8AC3E}">
        <p14:creationId xmlns:p14="http://schemas.microsoft.com/office/powerpoint/2010/main" val="4020343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53602" name="Title 1"/>
          <p:cNvSpPr>
            <a:spLocks noGrp="1"/>
          </p:cNvSpPr>
          <p:nvPr>
            <p:ph type="title"/>
          </p:nvPr>
        </p:nvSpPr>
        <p:spPr bwMode="auto">
          <a:xfrm>
            <a:off x="1485900" y="178327"/>
            <a:ext cx="5600700" cy="707231"/>
          </a:xfrm>
        </p:spPr>
        <p:txBody>
          <a:bodyPr vert="horz" wrap="square" lIns="68580" tIns="34290" rIns="68580" bIns="34290" numCol="1" rtlCol="0" anchor="ctr" anchorCtr="0" compatLnSpc="1">
            <a:prstTxWarp prst="textNoShape">
              <a:avLst/>
            </a:prstTxWarp>
            <a:normAutofit fontScale="90000"/>
          </a:bodyPr>
          <a:lstStyle/>
          <a:p>
            <a:pPr algn="ctr">
              <a:defRPr/>
            </a:pPr>
            <a:r>
              <a:rPr lang="en-US" sz="2100" b="1" dirty="0"/>
              <a:t>OTHER LAWS RELATED TO CYBER BULLYING </a:t>
            </a:r>
          </a:p>
        </p:txBody>
      </p:sp>
      <p:sp>
        <p:nvSpPr>
          <p:cNvPr id="57347" name="Content Placeholder 2"/>
          <p:cNvSpPr>
            <a:spLocks noGrp="1"/>
          </p:cNvSpPr>
          <p:nvPr>
            <p:ph sz="quarter" idx="1"/>
          </p:nvPr>
        </p:nvSpPr>
        <p:spPr>
          <a:xfrm>
            <a:off x="1485900" y="1092035"/>
            <a:ext cx="5906691" cy="4277109"/>
          </a:xfrm>
        </p:spPr>
        <p:txBody>
          <a:bodyPr/>
          <a:lstStyle/>
          <a:p>
            <a:pPr marL="639445" lvl="1">
              <a:buFont typeface="Wingdings 2" panose="05020102010507070707" pitchFamily="18" charset="2"/>
              <a:buNone/>
            </a:pPr>
            <a:r>
              <a:rPr lang="en-US" altLang="en-US" sz="1800" b="1" dirty="0">
                <a:latin typeface="Abadi"/>
              </a:rPr>
              <a:t>Misuse of Telephone Facility</a:t>
            </a:r>
          </a:p>
          <a:p>
            <a:pPr marL="639445" lvl="1">
              <a:buNone/>
            </a:pPr>
            <a:r>
              <a:rPr lang="en-US" altLang="en-US" sz="2400" dirty="0">
                <a:latin typeface="Abadi"/>
              </a:rPr>
              <a:t>   </a:t>
            </a:r>
            <a:r>
              <a:rPr lang="en-US" altLang="en-US" sz="1400" i="1" dirty="0">
                <a:latin typeface="Abadi"/>
              </a:rPr>
              <a:t>Md. Criminal law Code Ann. § 3-804 </a:t>
            </a:r>
          </a:p>
          <a:p>
            <a:pPr lvl="2" indent="-182245"/>
            <a:r>
              <a:rPr lang="en-US" altLang="en-US" sz="2000" dirty="0">
                <a:latin typeface="Abadi"/>
              </a:rPr>
              <a:t>Repeated calls with the intent to annoy, torment, or harass </a:t>
            </a:r>
          </a:p>
          <a:p>
            <a:pPr marL="639445" lvl="1">
              <a:buNone/>
            </a:pPr>
            <a:r>
              <a:rPr lang="en-US" altLang="en-US" sz="1600" b="1" dirty="0">
                <a:latin typeface="Abadi"/>
              </a:rPr>
              <a:t>Willful Disturbance of School Activities </a:t>
            </a:r>
          </a:p>
          <a:p>
            <a:pPr marL="639445" lvl="1">
              <a:buNone/>
            </a:pPr>
            <a:r>
              <a:rPr lang="en-US" altLang="en-US" sz="2400" dirty="0">
                <a:latin typeface="Abadi"/>
              </a:rPr>
              <a:t>	</a:t>
            </a:r>
            <a:r>
              <a:rPr lang="en-US" altLang="en-US" sz="1400" i="1" dirty="0">
                <a:latin typeface="Abadi"/>
              </a:rPr>
              <a:t>Annotated Code of Maryland, Education, Section 26-101</a:t>
            </a:r>
            <a:r>
              <a:rPr lang="en-US" altLang="en-US" sz="2400" i="1" dirty="0">
                <a:latin typeface="Abadi"/>
              </a:rPr>
              <a:t> </a:t>
            </a:r>
          </a:p>
          <a:p>
            <a:pPr lvl="2" indent="-182245"/>
            <a:r>
              <a:rPr lang="en-US" altLang="en-US" sz="2000" dirty="0">
                <a:latin typeface="Abadi"/>
              </a:rPr>
              <a:t>Threats of bodily harm or disturbing normal activities of school</a:t>
            </a:r>
          </a:p>
          <a:p>
            <a:pPr marL="639445" lvl="1">
              <a:buFont typeface="Wingdings 2" panose="05020102010507070707" pitchFamily="18" charset="2"/>
              <a:buNone/>
            </a:pPr>
            <a:r>
              <a:rPr lang="en-US" altLang="en-US" sz="1600" b="1" dirty="0">
                <a:latin typeface="Abadi"/>
              </a:rPr>
              <a:t>Identity Fraud</a:t>
            </a:r>
          </a:p>
          <a:p>
            <a:pPr marL="639445" lvl="1">
              <a:buNone/>
            </a:pPr>
            <a:r>
              <a:rPr lang="en-US" altLang="en-US" sz="1600" b="1" i="1" dirty="0">
                <a:latin typeface="Abadi"/>
              </a:rPr>
              <a:t>    </a:t>
            </a:r>
            <a:r>
              <a:rPr lang="en-US" altLang="en-US" sz="1400" i="1" dirty="0">
                <a:latin typeface="Abadi"/>
              </a:rPr>
              <a:t>Md</a:t>
            </a:r>
            <a:r>
              <a:rPr lang="en-US" altLang="en-US" sz="1400" dirty="0">
                <a:latin typeface="Abadi"/>
              </a:rPr>
              <a:t>. </a:t>
            </a:r>
            <a:r>
              <a:rPr lang="en-US" altLang="en-US" sz="1400" i="1" dirty="0">
                <a:latin typeface="Abadi"/>
              </a:rPr>
              <a:t>Criminal law</a:t>
            </a:r>
            <a:r>
              <a:rPr lang="en-US" altLang="en-US" sz="1400" dirty="0">
                <a:latin typeface="Abadi"/>
              </a:rPr>
              <a:t> </a:t>
            </a:r>
            <a:r>
              <a:rPr lang="en-US" altLang="en-US" sz="1400" i="1" dirty="0">
                <a:latin typeface="Abadi"/>
              </a:rPr>
              <a:t>Code Ann. §8-301</a:t>
            </a:r>
            <a:r>
              <a:rPr lang="en-US" altLang="en-US" sz="2400" i="1" dirty="0">
                <a:latin typeface="Abadi"/>
              </a:rPr>
              <a:t> </a:t>
            </a:r>
          </a:p>
          <a:p>
            <a:pPr lvl="2" indent="-182245"/>
            <a:r>
              <a:rPr lang="en-US" altLang="en-US" sz="2000" dirty="0">
                <a:latin typeface="Abadi"/>
              </a:rPr>
              <a:t>Knowingly, willfully, and with fraudulent intent assume the identity of another</a:t>
            </a:r>
          </a:p>
          <a:p>
            <a:pPr marL="639445" lvl="1">
              <a:buNone/>
            </a:pPr>
            <a:r>
              <a:rPr lang="en-US" altLang="en-US" sz="1600" b="1" dirty="0">
                <a:latin typeface="Abadi"/>
              </a:rPr>
              <a:t>Disorderly Conduct </a:t>
            </a:r>
          </a:p>
          <a:p>
            <a:pPr marL="639445" lvl="1">
              <a:buNone/>
            </a:pPr>
            <a:r>
              <a:rPr lang="en-US" altLang="en-US" sz="1600" b="1" i="1" dirty="0">
                <a:latin typeface="Abadi"/>
              </a:rPr>
              <a:t>    </a:t>
            </a:r>
            <a:r>
              <a:rPr lang="en-US" altLang="en-US" sz="1400" i="1" dirty="0">
                <a:latin typeface="Abadi"/>
              </a:rPr>
              <a:t>Md. Criminal law Code Ann. § 10-201 </a:t>
            </a:r>
          </a:p>
          <a:p>
            <a:pPr lvl="2" indent="-182245"/>
            <a:r>
              <a:rPr lang="en-US" altLang="en-US" sz="2000" dirty="0">
                <a:latin typeface="Abadi"/>
              </a:rPr>
              <a:t>Disturbing the peace through obscene language or written material </a:t>
            </a:r>
            <a:r>
              <a:rPr lang="en-US" altLang="en-US" sz="1400" dirty="0">
                <a:latin typeface="Abadi"/>
              </a:rPr>
              <a:t>		</a:t>
            </a:r>
          </a:p>
          <a:p>
            <a:pPr lvl="2" indent="-182245">
              <a:buFont typeface="Wingdings" panose="05000000000000000000" pitchFamily="2" charset="2"/>
              <a:buNone/>
            </a:pPr>
            <a:endParaRPr lang="en-US" altLang="en-US" dirty="0"/>
          </a:p>
          <a:p>
            <a:pPr marL="639445" lvl="1">
              <a:buFont typeface="Wingdings 2" panose="05020102010507070707" pitchFamily="18" charset="2"/>
              <a:buNone/>
            </a:pPr>
            <a:endParaRPr lang="en-US" altLang="en-US" dirty="0"/>
          </a:p>
        </p:txBody>
      </p:sp>
      <p:pic>
        <p:nvPicPr>
          <p:cNvPr id="4" name="Picture 3">
            <a:extLst>
              <a:ext uri="{FF2B5EF4-FFF2-40B4-BE49-F238E27FC236}">
                <a16:creationId xmlns:a16="http://schemas.microsoft.com/office/drawing/2014/main" id="{10EBE5C5-8EE3-4F53-AA96-874855755CE8}"/>
              </a:ext>
            </a:extLst>
          </p:cNvPr>
          <p:cNvPicPr>
            <a:picLocks noChangeAspect="1"/>
          </p:cNvPicPr>
          <p:nvPr/>
        </p:nvPicPr>
        <p:blipFill>
          <a:blip r:embed="rId3"/>
          <a:stretch>
            <a:fillRect/>
          </a:stretch>
        </p:blipFill>
        <p:spPr>
          <a:xfrm>
            <a:off x="7298263" y="340366"/>
            <a:ext cx="1169851" cy="999857"/>
          </a:xfrm>
          <a:prstGeom prst="rect">
            <a:avLst/>
          </a:prstGeom>
        </p:spPr>
      </p:pic>
    </p:spTree>
    <p:extLst>
      <p:ext uri="{BB962C8B-B14F-4D97-AF65-F5344CB8AC3E}">
        <p14:creationId xmlns:p14="http://schemas.microsoft.com/office/powerpoint/2010/main" val="216333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 of Mass Violence (CR 3-1001)</a:t>
            </a:r>
          </a:p>
        </p:txBody>
      </p:sp>
      <p:sp>
        <p:nvSpPr>
          <p:cNvPr id="3" name="Content Placeholder 2"/>
          <p:cNvSpPr>
            <a:spLocks noGrp="1"/>
          </p:cNvSpPr>
          <p:nvPr>
            <p:ph sz="quarter" idx="1"/>
          </p:nvPr>
        </p:nvSpPr>
        <p:spPr>
          <a:xfrm>
            <a:off x="357783" y="1610360"/>
            <a:ext cx="7467600" cy="4873625"/>
          </a:xfrm>
        </p:spPr>
        <p:txBody>
          <a:bodyPr/>
          <a:lstStyle/>
          <a:p>
            <a:r>
              <a:rPr lang="en-US" sz="2000" dirty="0"/>
              <a:t>Person may not knowingly threaten to commit or cause to be committed a crime of violence, that would place others at substantial risk of death or serious physical injury, if as a result of the threat, five or more people are:</a:t>
            </a:r>
          </a:p>
          <a:p>
            <a:pPr marL="639445" lvl="1"/>
            <a:r>
              <a:rPr lang="en-US" sz="2000" dirty="0"/>
              <a:t>Placed in reasonable fear that the crime will be committed, </a:t>
            </a:r>
          </a:p>
          <a:p>
            <a:pPr marL="639445" lvl="1"/>
            <a:r>
              <a:rPr lang="en-US" sz="2000" dirty="0"/>
              <a:t>Evacuated from a dwelling or public place,</a:t>
            </a:r>
          </a:p>
          <a:p>
            <a:pPr marL="639445" lvl="1"/>
            <a:r>
              <a:rPr lang="en-US" sz="2000" dirty="0"/>
              <a:t>Required to move to a designated area within a public place, or</a:t>
            </a:r>
          </a:p>
          <a:p>
            <a:pPr marL="639445" lvl="1"/>
            <a:r>
              <a:rPr lang="en-US" sz="2000" dirty="0"/>
              <a:t>Required to remain in a designated safe area within a public place</a:t>
            </a:r>
          </a:p>
          <a:p>
            <a:pPr marL="639445" lvl="1"/>
            <a:r>
              <a:rPr lang="en-US" sz="2000" dirty="0"/>
              <a:t>(Public=schools and institutions of higher learning )</a:t>
            </a:r>
            <a:r>
              <a:rPr lang="en-US" dirty="0"/>
              <a:t>.</a:t>
            </a:r>
          </a:p>
        </p:txBody>
      </p:sp>
      <p:pic>
        <p:nvPicPr>
          <p:cNvPr id="4" name="Picture 3">
            <a:extLst>
              <a:ext uri="{FF2B5EF4-FFF2-40B4-BE49-F238E27FC236}">
                <a16:creationId xmlns:a16="http://schemas.microsoft.com/office/drawing/2014/main" id="{9E9D3027-40AF-4D9B-B14E-F7213FC60873}"/>
              </a:ext>
            </a:extLst>
          </p:cNvPr>
          <p:cNvPicPr>
            <a:picLocks noChangeAspect="1"/>
          </p:cNvPicPr>
          <p:nvPr/>
        </p:nvPicPr>
        <p:blipFill>
          <a:blip r:embed="rId2"/>
          <a:stretch>
            <a:fillRect/>
          </a:stretch>
        </p:blipFill>
        <p:spPr>
          <a:xfrm>
            <a:off x="7386753" y="119140"/>
            <a:ext cx="1169851" cy="999857"/>
          </a:xfrm>
          <a:prstGeom prst="rect">
            <a:avLst/>
          </a:prstGeom>
        </p:spPr>
      </p:pic>
    </p:spTree>
    <p:extLst>
      <p:ext uri="{BB962C8B-B14F-4D97-AF65-F5344CB8AC3E}">
        <p14:creationId xmlns:p14="http://schemas.microsoft.com/office/powerpoint/2010/main" val="351308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67389" y="665726"/>
            <a:ext cx="4115414" cy="5693866"/>
          </a:xfrm>
          <a:prstGeom prst="rect">
            <a:avLst/>
          </a:prstGeom>
          <a:noFill/>
        </p:spPr>
        <p:txBody>
          <a:bodyPr wrap="square" lIns="91440" tIns="45720" rIns="91440" bIns="45720" anchor="t">
            <a:spAutoFit/>
          </a:bodyPr>
          <a:lstStyle/>
          <a:p>
            <a:pPr>
              <a:defRPr/>
            </a:pPr>
            <a:r>
              <a:rPr lang="en-US" sz="2800" b="1" dirty="0">
                <a:latin typeface="Arial"/>
                <a:ea typeface="MS PGothic"/>
                <a:cs typeface="Arial"/>
              </a:rPr>
              <a:t>What Do We Do </a:t>
            </a:r>
            <a:endParaRPr lang="en-US" sz="2800"/>
          </a:p>
          <a:p>
            <a:pPr>
              <a:defRPr/>
            </a:pPr>
            <a:endParaRPr lang="en-US" b="1" dirty="0">
              <a:latin typeface="Arial"/>
              <a:ea typeface="MS PGothic"/>
              <a:cs typeface="Arial"/>
            </a:endParaRPr>
          </a:p>
          <a:p>
            <a:pPr>
              <a:defRPr/>
            </a:pPr>
            <a:r>
              <a:rPr lang="en-US" b="1" dirty="0">
                <a:latin typeface="Arial"/>
                <a:ea typeface="MS PGothic"/>
                <a:cs typeface="Arial"/>
              </a:rPr>
              <a:t>State’s Attorney's Office:</a:t>
            </a:r>
            <a:endParaRPr lang="en-US"/>
          </a:p>
          <a:p>
            <a:pPr>
              <a:defRPr/>
            </a:pPr>
            <a:endParaRPr lang="en-US" dirty="0">
              <a:latin typeface="Arial"/>
              <a:ea typeface="MS PGothic"/>
              <a:cs typeface="Arial"/>
            </a:endParaRPr>
          </a:p>
          <a:p>
            <a:pPr marL="342900" indent="-342900">
              <a:buFont typeface="Arial" panose="020B0604020202020204" pitchFamily="34" charset="0"/>
              <a:buChar char="•"/>
              <a:defRPr/>
            </a:pPr>
            <a:r>
              <a:rPr lang="en-US" dirty="0">
                <a:latin typeface="Arial"/>
                <a:ea typeface="MS PGothic"/>
                <a:cs typeface="Arial"/>
              </a:rPr>
              <a:t>Prosecutes crimes (committed by adults) and delinquent acts (committed by juveniles)</a:t>
            </a:r>
          </a:p>
          <a:p>
            <a:pPr marL="342900" indent="-342900">
              <a:buFont typeface="Arial" panose="020B0604020202020204" pitchFamily="34" charset="0"/>
              <a:buChar char="•"/>
              <a:defRPr/>
            </a:pPr>
            <a:r>
              <a:rPr lang="en-US" dirty="0">
                <a:latin typeface="Arial"/>
                <a:ea typeface="MS PGothic"/>
                <a:cs typeface="Arial"/>
              </a:rPr>
              <a:t>For example, murder, assaults,</a:t>
            </a:r>
          </a:p>
          <a:p>
            <a:pPr>
              <a:defRPr/>
            </a:pPr>
            <a:r>
              <a:rPr lang="en-US" dirty="0"/>
              <a:t>    Robbery, thefts</a:t>
            </a:r>
          </a:p>
          <a:p>
            <a:pPr marL="342900" indent="-342900">
              <a:buFont typeface="Arial" panose="020B0604020202020204" pitchFamily="34" charset="0"/>
              <a:buChar char="•"/>
              <a:defRPr/>
            </a:pPr>
            <a:r>
              <a:rPr lang="en-US" dirty="0"/>
              <a:t>Office works to prevent crimes</a:t>
            </a:r>
          </a:p>
          <a:p>
            <a:pPr marL="342900" indent="-342900">
              <a:buFont typeface="Arial" panose="020B0604020202020204" pitchFamily="34" charset="0"/>
              <a:buChar char="•"/>
              <a:defRPr/>
            </a:pPr>
            <a:r>
              <a:rPr lang="en-US" dirty="0">
                <a:latin typeface="Arial"/>
                <a:ea typeface="MS PGothic"/>
                <a:cs typeface="Arial"/>
              </a:rPr>
              <a:t>We are here to educate and prevent crimes</a:t>
            </a:r>
          </a:p>
        </p:txBody>
      </p:sp>
      <p:sp>
        <p:nvSpPr>
          <p:cNvPr id="3" name="TextBox 2"/>
          <p:cNvSpPr txBox="1"/>
          <p:nvPr/>
        </p:nvSpPr>
        <p:spPr>
          <a:xfrm>
            <a:off x="4936750" y="3853225"/>
            <a:ext cx="3146425" cy="3046413"/>
          </a:xfrm>
          <a:prstGeom prst="rect">
            <a:avLst/>
          </a:prstGeom>
          <a:noFill/>
        </p:spPr>
        <p:txBody>
          <a:bodyPr>
            <a:spAutoFit/>
          </a:bodyPr>
          <a:lstStyle/>
          <a:p>
            <a:pPr>
              <a:defRPr/>
            </a:pPr>
            <a:r>
              <a:rPr lang="en-US" dirty="0"/>
              <a:t>“It’s a crime to be mean online”</a:t>
            </a:r>
          </a:p>
          <a:p>
            <a:pPr marL="342900" indent="-342900">
              <a:buFont typeface="Arial" panose="020B0604020202020204" pitchFamily="34" charset="0"/>
              <a:buChar char="•"/>
              <a:defRPr/>
            </a:pPr>
            <a:r>
              <a:rPr lang="en-US" dirty="0"/>
              <a:t>Maryland has strong laws to protect young people from being bullied</a:t>
            </a:r>
          </a:p>
          <a:p>
            <a:pPr>
              <a:defRPr/>
            </a:pPr>
            <a:r>
              <a:rPr lang="en-US" dirty="0"/>
              <a:t>	</a:t>
            </a:r>
          </a:p>
        </p:txBody>
      </p:sp>
      <p:pic>
        <p:nvPicPr>
          <p:cNvPr id="5" name="Picture 5">
            <a:extLst>
              <a:ext uri="{FF2B5EF4-FFF2-40B4-BE49-F238E27FC236}">
                <a16:creationId xmlns:a16="http://schemas.microsoft.com/office/drawing/2014/main" id="{1521341F-C82B-44EE-B1DD-8C1D96612D28}"/>
              </a:ext>
            </a:extLst>
          </p:cNvPr>
          <p:cNvPicPr>
            <a:picLocks noChangeAspect="1"/>
          </p:cNvPicPr>
          <p:nvPr/>
        </p:nvPicPr>
        <p:blipFill>
          <a:blip r:embed="rId2"/>
          <a:stretch>
            <a:fillRect/>
          </a:stretch>
        </p:blipFill>
        <p:spPr>
          <a:xfrm>
            <a:off x="6146400" y="2457"/>
            <a:ext cx="2641200" cy="264708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07281"/>
            <a:ext cx="4374396" cy="685800"/>
          </a:xfrm>
        </p:spPr>
        <p:txBody>
          <a:bodyPr>
            <a:noAutofit/>
          </a:bodyPr>
          <a:lstStyle/>
          <a:p>
            <a:pPr>
              <a:defRPr/>
            </a:pPr>
            <a:r>
              <a:rPr lang="en-US" b="1" dirty="0">
                <a:latin typeface="Arial Black" panose="020B0A04020102020204" pitchFamily="34" charset="0"/>
              </a:rPr>
              <a:t>Possible Sentences in the State of Maryland</a:t>
            </a:r>
          </a:p>
        </p:txBody>
      </p:sp>
      <p:sp>
        <p:nvSpPr>
          <p:cNvPr id="3" name="Content Placeholder 2"/>
          <p:cNvSpPr>
            <a:spLocks noGrp="1"/>
          </p:cNvSpPr>
          <p:nvPr>
            <p:ph idx="1"/>
          </p:nvPr>
        </p:nvSpPr>
        <p:spPr>
          <a:xfrm>
            <a:off x="342900" y="1940123"/>
            <a:ext cx="6707981" cy="3429000"/>
          </a:xfrm>
        </p:spPr>
        <p:txBody>
          <a:bodyPr>
            <a:normAutofit fontScale="85000" lnSpcReduction="10000"/>
          </a:bodyPr>
          <a:lstStyle/>
          <a:p>
            <a:pPr marL="51435" indent="0">
              <a:buNone/>
              <a:defRPr/>
            </a:pPr>
            <a:r>
              <a:rPr lang="en-US" b="1" i="1" dirty="0">
                <a:latin typeface="Century Schoolbook" charset="0"/>
                <a:ea typeface="Century Schoolbook" charset="0"/>
                <a:cs typeface="Century Schoolbook" charset="0"/>
              </a:rPr>
              <a:t>Sexting</a:t>
            </a:r>
          </a:p>
          <a:p>
            <a:pPr marL="308610">
              <a:buFont typeface="Wingdings"/>
              <a:buChar char=""/>
              <a:defRPr/>
            </a:pPr>
            <a:r>
              <a:rPr lang="en-US" dirty="0">
                <a:latin typeface="Century Schoolbook" charset="0"/>
                <a:ea typeface="Century Schoolbook" charset="0"/>
                <a:cs typeface="Century Schoolbook" charset="0"/>
              </a:rPr>
              <a:t>Possession of Sexually Explicit Material</a:t>
            </a:r>
          </a:p>
          <a:p>
            <a:pPr marL="555498" lvl="1">
              <a:buFont typeface="Wingdings"/>
              <a:buChar char=""/>
              <a:defRPr/>
            </a:pPr>
            <a:r>
              <a:rPr lang="en-US" dirty="0">
                <a:latin typeface="Century Schoolbook" charset="0"/>
                <a:ea typeface="Century Schoolbook" charset="0"/>
                <a:cs typeface="Century Schoolbook" charset="0"/>
              </a:rPr>
              <a:t>Retain an image/video of a child under 16</a:t>
            </a:r>
          </a:p>
          <a:p>
            <a:pPr marL="555498" lvl="1">
              <a:buFont typeface="Wingdings"/>
              <a:buChar char=""/>
              <a:defRPr/>
            </a:pPr>
            <a:r>
              <a:rPr lang="en-US" u="sng" dirty="0">
                <a:latin typeface="Century Schoolbook" charset="0"/>
                <a:ea typeface="Century Schoolbook" charset="0"/>
                <a:cs typeface="Century Schoolbook" charset="0"/>
              </a:rPr>
              <a:t>Up to 5 years in prison and/or up to $2,500 fine</a:t>
            </a:r>
          </a:p>
          <a:p>
            <a:pPr marL="747522" lvl="2">
              <a:buFont typeface="Wingdings 2"/>
              <a:buChar char=""/>
              <a:defRPr/>
            </a:pPr>
            <a:r>
              <a:rPr lang="en-US" dirty="0">
                <a:latin typeface="Century Schoolbook" charset="0"/>
                <a:ea typeface="Century Schoolbook" charset="0"/>
                <a:cs typeface="Century Schoolbook" charset="0"/>
              </a:rPr>
              <a:t>Subsequent sentence: up to 10 years and/or up to $10,000 fine</a:t>
            </a:r>
          </a:p>
          <a:p>
            <a:pPr marL="308610">
              <a:buFont typeface="Wingdings"/>
              <a:buChar char=""/>
              <a:defRPr/>
            </a:pPr>
            <a:r>
              <a:rPr lang="en-US" dirty="0">
                <a:latin typeface="Century Schoolbook" charset="0"/>
                <a:ea typeface="Century Schoolbook" charset="0"/>
                <a:cs typeface="Century Schoolbook" charset="0"/>
              </a:rPr>
              <a:t>Sharing Obscene Material with a Minor</a:t>
            </a:r>
          </a:p>
          <a:p>
            <a:pPr marL="555498" lvl="1">
              <a:buFont typeface="Wingdings"/>
              <a:buChar char=""/>
              <a:defRPr/>
            </a:pPr>
            <a:r>
              <a:rPr lang="en-US" u="sng" dirty="0">
                <a:latin typeface="Century Schoolbook" charset="0"/>
                <a:ea typeface="Century Schoolbook" charset="0"/>
                <a:cs typeface="Century Schoolbook" charset="0"/>
              </a:rPr>
              <a:t>Up to 1 year in jail and/or up to $1,000 fine</a:t>
            </a:r>
          </a:p>
          <a:p>
            <a:pPr marL="747522" lvl="2">
              <a:buFont typeface="Wingdings 2"/>
              <a:buChar char=""/>
              <a:defRPr/>
            </a:pPr>
            <a:r>
              <a:rPr lang="en-US" dirty="0">
                <a:latin typeface="Century Schoolbook" charset="0"/>
                <a:ea typeface="Century Schoolbook" charset="0"/>
                <a:cs typeface="Century Schoolbook" charset="0"/>
              </a:rPr>
              <a:t>Subsequent sentence: up to 3 years and/or up to $5,000 fine</a:t>
            </a:r>
          </a:p>
          <a:p>
            <a:pPr marL="308610">
              <a:buFont typeface="Wingdings"/>
              <a:buChar char=""/>
              <a:defRPr/>
            </a:pPr>
            <a:r>
              <a:rPr lang="en-US" dirty="0">
                <a:latin typeface="Century Schoolbook" charset="0"/>
                <a:ea typeface="Century Schoolbook" charset="0"/>
                <a:cs typeface="Century Schoolbook" charset="0"/>
              </a:rPr>
              <a:t>Child Pornography</a:t>
            </a:r>
          </a:p>
          <a:p>
            <a:pPr marL="555498" lvl="1">
              <a:buFont typeface="Wingdings"/>
              <a:buChar char=""/>
              <a:defRPr/>
            </a:pPr>
            <a:r>
              <a:rPr lang="en-US" u="sng" dirty="0">
                <a:latin typeface="Century Schoolbook" charset="0"/>
                <a:ea typeface="Century Schoolbook" charset="0"/>
                <a:cs typeface="Century Schoolbook" charset="0"/>
              </a:rPr>
              <a:t>Up to 10 years and/or up to $25,000</a:t>
            </a:r>
          </a:p>
          <a:p>
            <a:pPr marL="747522" lvl="2">
              <a:buFont typeface="Wingdings 2"/>
              <a:buChar char=""/>
              <a:defRPr/>
            </a:pPr>
            <a:r>
              <a:rPr lang="en-US" dirty="0">
                <a:latin typeface="Century Schoolbook" charset="0"/>
                <a:ea typeface="Century Schoolbook" charset="0"/>
                <a:cs typeface="Century Schoolbook" charset="0"/>
              </a:rPr>
              <a:t>Subsequent sentence: up to 20 years and/or up to $50,000 fine</a:t>
            </a:r>
          </a:p>
          <a:p>
            <a:pPr marL="308610">
              <a:buFont typeface="Wingdings"/>
              <a:buChar char=""/>
              <a:defRPr/>
            </a:pPr>
            <a:endParaRPr lang="en-US" dirty="0"/>
          </a:p>
        </p:txBody>
      </p:sp>
      <p:sp>
        <p:nvSpPr>
          <p:cNvPr id="204803" name="TextBox 3"/>
          <p:cNvSpPr txBox="1">
            <a:spLocks noChangeArrowheads="1"/>
          </p:cNvSpPr>
          <p:nvPr/>
        </p:nvSpPr>
        <p:spPr bwMode="auto">
          <a:xfrm>
            <a:off x="550069" y="5323879"/>
            <a:ext cx="7486650" cy="946413"/>
          </a:xfrm>
          <a:prstGeom prst="rect">
            <a:avLst/>
          </a:prstGeom>
          <a:noFill/>
          <a:ln w="9525">
            <a:noFill/>
            <a:miter lim="800000"/>
            <a:headEnd/>
            <a:tailEnd/>
          </a:ln>
        </p:spPr>
        <p:txBody>
          <a:bodyPr>
            <a:spAutoFit/>
          </a:bodyPr>
          <a:lstStyle/>
          <a:p>
            <a:br>
              <a:rPr lang="en-US" sz="750" dirty="0">
                <a:latin typeface="Corbel" pitchFamily="34" charset="0"/>
              </a:rPr>
            </a:br>
            <a:r>
              <a:rPr lang="en-US" sz="1050" dirty="0">
                <a:latin typeface="Corbel" pitchFamily="34" charset="0"/>
                <a:hlinkClick r:id="rId3"/>
              </a:rPr>
              <a:t>http://mobilemediaguard.com/states/sexting_laws_maryland.html</a:t>
            </a:r>
            <a:endParaRPr lang="en-US" sz="600" dirty="0">
              <a:latin typeface="Corbel" pitchFamily="34" charset="0"/>
            </a:endParaRPr>
          </a:p>
          <a:p>
            <a:endParaRPr lang="en-US" sz="600" dirty="0">
              <a:latin typeface="Corbel" pitchFamily="34" charset="0"/>
            </a:endParaRPr>
          </a:p>
          <a:p>
            <a:endParaRPr lang="en-US" sz="600" dirty="0">
              <a:latin typeface="Corbel" pitchFamily="34" charset="0"/>
            </a:endParaRPr>
          </a:p>
          <a:p>
            <a:endParaRPr lang="en-US" sz="750" dirty="0">
              <a:latin typeface="Corbel" pitchFamily="34" charset="0"/>
            </a:endParaRPr>
          </a:p>
          <a:p>
            <a:endParaRPr lang="en-US" sz="1800" dirty="0">
              <a:latin typeface="Corbel" pitchFamily="34" charset="0"/>
            </a:endParaRPr>
          </a:p>
        </p:txBody>
      </p:sp>
      <p:pic>
        <p:nvPicPr>
          <p:cNvPr id="5" name="Picture 4"/>
          <p:cNvPicPr>
            <a:picLocks noChangeAspect="1"/>
          </p:cNvPicPr>
          <p:nvPr/>
        </p:nvPicPr>
        <p:blipFill>
          <a:blip r:embed="rId4"/>
          <a:stretch>
            <a:fillRect/>
          </a:stretch>
        </p:blipFill>
        <p:spPr>
          <a:xfrm>
            <a:off x="7578482" y="4056959"/>
            <a:ext cx="1169851" cy="999857"/>
          </a:xfrm>
          <a:prstGeom prst="rect">
            <a:avLst/>
          </a:prstGeom>
        </p:spPr>
      </p:pic>
      <p:pic>
        <p:nvPicPr>
          <p:cNvPr id="6" name="Picture 6" descr="Sexting case highlights quandary over child porn laws - Los Angeles Times">
            <a:extLst>
              <a:ext uri="{FF2B5EF4-FFF2-40B4-BE49-F238E27FC236}">
                <a16:creationId xmlns:a16="http://schemas.microsoft.com/office/drawing/2014/main" id="{E9BCB17A-2499-431F-8C61-B6EF6F2970AD}"/>
              </a:ext>
            </a:extLst>
          </p:cNvPr>
          <p:cNvPicPr>
            <a:picLocks noChangeAspect="1"/>
          </p:cNvPicPr>
          <p:nvPr/>
        </p:nvPicPr>
        <p:blipFill>
          <a:blip r:embed="rId5"/>
          <a:stretch>
            <a:fillRect/>
          </a:stretch>
        </p:blipFill>
        <p:spPr>
          <a:xfrm>
            <a:off x="5515631" y="1642"/>
            <a:ext cx="3236530" cy="2151337"/>
          </a:xfrm>
          <a:prstGeom prst="rect">
            <a:avLst/>
          </a:prstGeom>
        </p:spPr>
      </p:pic>
    </p:spTree>
    <p:extLst>
      <p:ext uri="{BB962C8B-B14F-4D97-AF65-F5344CB8AC3E}">
        <p14:creationId xmlns:p14="http://schemas.microsoft.com/office/powerpoint/2010/main" val="311509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6931-3C84-45E3-9B28-4CF22559600D}"/>
              </a:ext>
            </a:extLst>
          </p:cNvPr>
          <p:cNvSpPr>
            <a:spLocks noGrp="1"/>
          </p:cNvSpPr>
          <p:nvPr>
            <p:ph type="title"/>
          </p:nvPr>
        </p:nvSpPr>
        <p:spPr/>
        <p:txBody>
          <a:bodyPr/>
          <a:lstStyle/>
          <a:p>
            <a:r>
              <a:rPr lang="en-US" dirty="0"/>
              <a:t>Revenge Porn  (CR 3-809)</a:t>
            </a:r>
          </a:p>
        </p:txBody>
      </p:sp>
      <p:sp>
        <p:nvSpPr>
          <p:cNvPr id="3" name="Content Placeholder 2">
            <a:extLst>
              <a:ext uri="{FF2B5EF4-FFF2-40B4-BE49-F238E27FC236}">
                <a16:creationId xmlns:a16="http://schemas.microsoft.com/office/drawing/2014/main" id="{28689C91-3D05-42F1-A7A4-001657626EA5}"/>
              </a:ext>
            </a:extLst>
          </p:cNvPr>
          <p:cNvSpPr>
            <a:spLocks noGrp="1"/>
          </p:cNvSpPr>
          <p:nvPr>
            <p:ph idx="1"/>
          </p:nvPr>
        </p:nvSpPr>
        <p:spPr/>
        <p:txBody>
          <a:bodyPr/>
          <a:lstStyle/>
          <a:p>
            <a:r>
              <a:rPr lang="en-US" sz="2000" dirty="0"/>
              <a:t>A person may not intentionally cause serious emotional distress to another by placing on the internet a photograph, film, video or image of the other person that reveals the identity of the other person with his or her intimate parts exposed or while engaged in an act of sexual contact: </a:t>
            </a:r>
          </a:p>
          <a:p>
            <a:r>
              <a:rPr lang="en-US" sz="2000" dirty="0"/>
              <a:t>Knowing that the other person did not consent, and</a:t>
            </a:r>
          </a:p>
          <a:p>
            <a:r>
              <a:rPr lang="en-US" sz="2000" dirty="0"/>
              <a:t>Under circumstances where the other person had a reasonable expectation that the image would be kept private.</a:t>
            </a:r>
          </a:p>
          <a:p>
            <a:r>
              <a:rPr lang="en-US" sz="2000" dirty="0"/>
              <a:t>Penalty is 2 years in jail or $5,000 fine</a:t>
            </a:r>
          </a:p>
        </p:txBody>
      </p:sp>
      <p:pic>
        <p:nvPicPr>
          <p:cNvPr id="4" name="Picture 3">
            <a:extLst>
              <a:ext uri="{FF2B5EF4-FFF2-40B4-BE49-F238E27FC236}">
                <a16:creationId xmlns:a16="http://schemas.microsoft.com/office/drawing/2014/main" id="{F611A4D5-9E76-4E8D-976F-0B9EEAD5E1B2}"/>
              </a:ext>
            </a:extLst>
          </p:cNvPr>
          <p:cNvPicPr>
            <a:picLocks noChangeAspect="1"/>
          </p:cNvPicPr>
          <p:nvPr/>
        </p:nvPicPr>
        <p:blipFill>
          <a:blip r:embed="rId2"/>
          <a:stretch>
            <a:fillRect/>
          </a:stretch>
        </p:blipFill>
        <p:spPr>
          <a:xfrm>
            <a:off x="7200449" y="476661"/>
            <a:ext cx="1169851" cy="999857"/>
          </a:xfrm>
          <a:prstGeom prst="rect">
            <a:avLst/>
          </a:prstGeom>
        </p:spPr>
      </p:pic>
    </p:spTree>
    <p:extLst>
      <p:ext uri="{BB962C8B-B14F-4D97-AF65-F5344CB8AC3E}">
        <p14:creationId xmlns:p14="http://schemas.microsoft.com/office/powerpoint/2010/main" val="2086553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CF9A45-B8BE-4E65-8A5E-7FE15FA25A47}"/>
              </a:ext>
            </a:extLst>
          </p:cNvPr>
          <p:cNvSpPr/>
          <p:nvPr/>
        </p:nvSpPr>
        <p:spPr>
          <a:xfrm>
            <a:off x="165539" y="342901"/>
            <a:ext cx="8749862" cy="1569660"/>
          </a:xfrm>
          <a:prstGeom prst="rect">
            <a:avLst/>
          </a:prstGeom>
        </p:spPr>
        <p:txBody>
          <a:bodyPr wrap="square" lIns="91440" tIns="45720" rIns="91440" bIns="45720" anchor="t">
            <a:spAutoFit/>
          </a:bodyPr>
          <a:lstStyle/>
          <a:p>
            <a:r>
              <a:rPr lang="en-US" sz="3200" b="1" dirty="0">
                <a:latin typeface="Arial"/>
                <a:ea typeface="MS PGothic"/>
                <a:cs typeface="Arial"/>
              </a:rPr>
              <a:t>“Dime con </a:t>
            </a:r>
            <a:r>
              <a:rPr lang="en-US" sz="3200" b="1" dirty="0" err="1">
                <a:latin typeface="Arial"/>
                <a:ea typeface="MS PGothic"/>
                <a:cs typeface="Arial"/>
              </a:rPr>
              <a:t>quien</a:t>
            </a:r>
            <a:r>
              <a:rPr lang="en-US" sz="3200" b="1" dirty="0">
                <a:latin typeface="Arial"/>
                <a:ea typeface="MS PGothic"/>
                <a:cs typeface="Arial"/>
              </a:rPr>
              <a:t> </a:t>
            </a:r>
            <a:r>
              <a:rPr lang="en-US" sz="3200" b="1" dirty="0" err="1">
                <a:latin typeface="Arial"/>
                <a:ea typeface="MS PGothic"/>
                <a:cs typeface="Arial"/>
              </a:rPr>
              <a:t>andas</a:t>
            </a:r>
            <a:r>
              <a:rPr lang="en-US" sz="3200" b="1" dirty="0">
                <a:latin typeface="Arial"/>
                <a:ea typeface="MS PGothic"/>
                <a:cs typeface="Arial"/>
              </a:rPr>
              <a:t> y </a:t>
            </a:r>
            <a:r>
              <a:rPr lang="en-US" sz="3200" b="1" dirty="0" err="1">
                <a:latin typeface="Arial"/>
                <a:ea typeface="MS PGothic"/>
                <a:cs typeface="Arial"/>
              </a:rPr>
              <a:t>te</a:t>
            </a:r>
            <a:r>
              <a:rPr lang="en-US" sz="3200" b="1" dirty="0">
                <a:latin typeface="Arial"/>
                <a:ea typeface="MS PGothic"/>
                <a:cs typeface="Arial"/>
              </a:rPr>
              <a:t> dire </a:t>
            </a:r>
            <a:r>
              <a:rPr lang="en-US" sz="3200" b="1" dirty="0" err="1">
                <a:latin typeface="Arial"/>
                <a:ea typeface="MS PGothic"/>
                <a:cs typeface="Arial"/>
              </a:rPr>
              <a:t>quien</a:t>
            </a:r>
            <a:r>
              <a:rPr lang="en-US" sz="3200" b="1" dirty="0">
                <a:latin typeface="Arial"/>
                <a:ea typeface="MS PGothic"/>
                <a:cs typeface="Arial"/>
              </a:rPr>
              <a:t> </a:t>
            </a:r>
            <a:r>
              <a:rPr lang="en-US" sz="3200" b="1" dirty="0" err="1">
                <a:latin typeface="Arial"/>
                <a:ea typeface="MS PGothic"/>
                <a:cs typeface="Arial"/>
              </a:rPr>
              <a:t>eres</a:t>
            </a:r>
            <a:r>
              <a:rPr lang="en-US" sz="3200" b="1" dirty="0">
                <a:latin typeface="Arial"/>
                <a:ea typeface="MS PGothic"/>
                <a:cs typeface="Arial"/>
              </a:rPr>
              <a:t>”</a:t>
            </a:r>
          </a:p>
          <a:p>
            <a:pPr algn="ctr"/>
            <a:r>
              <a:rPr lang="en-US" sz="3200" b="1" dirty="0">
                <a:latin typeface="Arial"/>
                <a:ea typeface="MS PGothic"/>
                <a:cs typeface="Arial"/>
              </a:rPr>
              <a:t>“Tell me who </a:t>
            </a:r>
            <a:r>
              <a:rPr lang="en-US" sz="3200" b="1" dirty="0" err="1">
                <a:latin typeface="Arial"/>
                <a:ea typeface="MS PGothic"/>
                <a:cs typeface="Arial"/>
              </a:rPr>
              <a:t>who</a:t>
            </a:r>
            <a:r>
              <a:rPr lang="en-US" sz="3200" b="1" dirty="0">
                <a:latin typeface="Arial"/>
                <a:ea typeface="MS PGothic"/>
                <a:cs typeface="Arial"/>
              </a:rPr>
              <a:t> walk with and I will tell you who you are”</a:t>
            </a:r>
          </a:p>
        </p:txBody>
      </p:sp>
      <p:sp>
        <p:nvSpPr>
          <p:cNvPr id="3" name="TextBox 2">
            <a:extLst>
              <a:ext uri="{FF2B5EF4-FFF2-40B4-BE49-F238E27FC236}">
                <a16:creationId xmlns:a16="http://schemas.microsoft.com/office/drawing/2014/main" id="{0BE10882-40BD-4F1E-8AC9-39E6C8FC6AE1}"/>
              </a:ext>
            </a:extLst>
          </p:cNvPr>
          <p:cNvSpPr txBox="1"/>
          <p:nvPr/>
        </p:nvSpPr>
        <p:spPr>
          <a:xfrm>
            <a:off x="634482" y="1912560"/>
            <a:ext cx="8037867" cy="4093428"/>
          </a:xfrm>
          <a:prstGeom prst="rect">
            <a:avLst/>
          </a:prstGeom>
          <a:noFill/>
        </p:spPr>
        <p:txBody>
          <a:bodyPr wrap="square" lIns="91440" tIns="45720" rIns="91440" bIns="45720" rtlCol="0" anchor="t">
            <a:spAutoFit/>
          </a:bodyPr>
          <a:lstStyle/>
          <a:p>
            <a:pPr algn="ctr"/>
            <a:r>
              <a:rPr lang="en-US" sz="3600" b="1" dirty="0"/>
              <a:t>An accomplice</a:t>
            </a:r>
            <a:endParaRPr lang="en-US" dirty="0"/>
          </a:p>
          <a:p>
            <a:pPr algn="ctr"/>
            <a:r>
              <a:rPr lang="en-US" sz="3200" dirty="0">
                <a:latin typeface="Arial"/>
                <a:ea typeface="MS PGothic"/>
                <a:cs typeface="Arial"/>
              </a:rPr>
              <a:t>A crime occurs and the defendant, with the intent to make the crime happen, knowingly aided, counseled, commanded or encouraged the commission of the crime, or communicated to a participant that he was ready, willing and able to lend support, if needed</a:t>
            </a:r>
          </a:p>
        </p:txBody>
      </p:sp>
    </p:spTree>
    <p:extLst>
      <p:ext uri="{BB962C8B-B14F-4D97-AF65-F5344CB8AC3E}">
        <p14:creationId xmlns:p14="http://schemas.microsoft.com/office/powerpoint/2010/main" val="29246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492125" y="1157288"/>
            <a:ext cx="7961313"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endParaRPr lang="en-US" altLang="en-US" b="1">
              <a:cs typeface="Arial" panose="020B0604020202020204" pitchFamily="34" charset="0"/>
            </a:endParaRPr>
          </a:p>
          <a:p>
            <a:pPr algn="ctr" defTabSz="914400" eaLnBrk="1" hangingPunct="1"/>
            <a:r>
              <a:rPr lang="en-US" altLang="en-US" b="1">
                <a:cs typeface="Arial" panose="020B0604020202020204" pitchFamily="34" charset="0"/>
              </a:rPr>
              <a:t>Save every contact from the cyber bully. </a:t>
            </a:r>
            <a:r>
              <a:rPr lang="en-US" altLang="en-US">
                <a:cs typeface="Arial" panose="020B0604020202020204" pitchFamily="34" charset="0"/>
              </a:rPr>
              <a:t> </a:t>
            </a:r>
          </a:p>
          <a:p>
            <a:pPr algn="ctr" defTabSz="914400" eaLnBrk="1" hangingPunct="1"/>
            <a:r>
              <a:rPr lang="en-US" altLang="en-US">
                <a:cs typeface="Arial" panose="020B0604020202020204" pitchFamily="34" charset="0"/>
              </a:rPr>
              <a:t>This is evidence that you are being harassed.</a:t>
            </a:r>
          </a:p>
          <a:p>
            <a:pPr algn="ctr" defTabSz="914400" eaLnBrk="1" hangingPunct="1"/>
            <a:endParaRPr lang="en-US" altLang="en-US">
              <a:cs typeface="Arial" panose="020B0604020202020204" pitchFamily="34" charset="0"/>
            </a:endParaRPr>
          </a:p>
          <a:p>
            <a:pPr algn="ctr" defTabSz="914400" eaLnBrk="1" hangingPunct="1"/>
            <a:r>
              <a:rPr lang="en-US" altLang="en-US" b="1">
                <a:cs typeface="Arial" panose="020B0604020202020204" pitchFamily="34" charset="0"/>
              </a:rPr>
              <a:t>Check your rep online. </a:t>
            </a:r>
          </a:p>
          <a:p>
            <a:pPr algn="ctr" defTabSz="914400" eaLnBrk="1" hangingPunct="1"/>
            <a:r>
              <a:rPr lang="en-US" altLang="en-US">
                <a:cs typeface="Arial" panose="020B0604020202020204" pitchFamily="34" charset="0"/>
              </a:rPr>
              <a:t>If someone is writing about you online, you should try to find out what they are saying. </a:t>
            </a:r>
          </a:p>
          <a:p>
            <a:pPr algn="ctr" defTabSz="914400" eaLnBrk="1" hangingPunct="1"/>
            <a:endParaRPr lang="en-US" altLang="en-US">
              <a:cs typeface="Arial" panose="020B0604020202020204" pitchFamily="34" charset="0"/>
            </a:endParaRPr>
          </a:p>
          <a:p>
            <a:pPr algn="ctr" defTabSz="914400" eaLnBrk="1" hangingPunct="1"/>
            <a:r>
              <a:rPr lang="en-US" altLang="en-US" b="1">
                <a:cs typeface="Arial" panose="020B0604020202020204" pitchFamily="34" charset="0"/>
              </a:rPr>
              <a:t>Still being harassed? </a:t>
            </a:r>
          </a:p>
          <a:p>
            <a:pPr algn="ctr" defTabSz="914400" eaLnBrk="1" hangingPunct="1"/>
            <a:r>
              <a:rPr lang="en-US" altLang="en-US">
                <a:cs typeface="Arial" panose="020B0604020202020204" pitchFamily="34" charset="0"/>
              </a:rPr>
              <a:t>Tell your trusted adult.</a:t>
            </a:r>
            <a:r>
              <a:rPr lang="en-US" altLang="en-US" b="1">
                <a:cs typeface="Arial" panose="020B0604020202020204" pitchFamily="34" charset="0"/>
              </a:rPr>
              <a:t> </a:t>
            </a:r>
            <a:r>
              <a:rPr lang="en-US" altLang="en-US">
                <a:cs typeface="Arial" panose="020B0604020202020204" pitchFamily="34" charset="0"/>
              </a:rPr>
              <a:t> </a:t>
            </a:r>
          </a:p>
          <a:p>
            <a:pPr algn="ctr" defTabSz="914400" eaLnBrk="1" hangingPunct="1"/>
            <a:endParaRPr lang="en-US" altLang="en-US">
              <a:cs typeface="Arial" panose="020B0604020202020204" pitchFamily="34" charset="0"/>
            </a:endParaRPr>
          </a:p>
          <a:p>
            <a:pPr algn="ctr" defTabSz="914400" eaLnBrk="1" hangingPunct="1"/>
            <a:r>
              <a:rPr lang="en-US" altLang="en-US" b="1">
                <a:cs typeface="Arial" panose="020B0604020202020204" pitchFamily="34" charset="0"/>
              </a:rPr>
              <a:t>If you receive a credible threat…</a:t>
            </a:r>
          </a:p>
          <a:p>
            <a:pPr algn="ctr" defTabSz="914400" eaLnBrk="1" hangingPunct="1"/>
            <a:r>
              <a:rPr lang="en-US" altLang="en-US">
                <a:cs typeface="Arial" panose="020B0604020202020204" pitchFamily="34" charset="0"/>
              </a:rPr>
              <a:t>contact the police!</a:t>
            </a:r>
          </a:p>
          <a:p>
            <a:pPr algn="ctr" defTabSz="914400" eaLnBrk="1" hangingPunct="1">
              <a:spcBef>
                <a:spcPct val="50000"/>
              </a:spcBef>
            </a:pPr>
            <a:endParaRPr lang="en-US" altLang="en-US">
              <a:cs typeface="Arial" panose="020B0604020202020204" pitchFamily="34" charset="0"/>
            </a:endParaRPr>
          </a:p>
        </p:txBody>
      </p:sp>
      <p:pic>
        <p:nvPicPr>
          <p:cNvPr id="70659" name="Picture 5" descr="takecharge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266700"/>
            <a:ext cx="29337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bwMode="auto">
          <a:xfrm>
            <a:off x="457200" y="274638"/>
            <a:ext cx="8061325" cy="669925"/>
          </a:xfrm>
        </p:spPr>
        <p:txBody>
          <a:bodyPr wrap="square" lIns="91440" tIns="45720" rIns="91440" bIns="45720" numCol="1" anchor="ctr" anchorCtr="0" compatLnSpc="1">
            <a:prstTxWarp prst="textNoShape">
              <a:avLst/>
            </a:prstTxWarp>
          </a:bodyPr>
          <a:lstStyle/>
          <a:p>
            <a:pPr algn="ctr"/>
            <a:r>
              <a:rPr lang="en-US" altLang="en-US" sz="2500" b="1" cap="none"/>
              <a:t>CYBERBULLYING LEGAL GUIDE</a:t>
            </a:r>
          </a:p>
        </p:txBody>
      </p:sp>
      <p:sp>
        <p:nvSpPr>
          <p:cNvPr id="59395" name="Content Placeholder 2"/>
          <p:cNvSpPr>
            <a:spLocks noGrp="1"/>
          </p:cNvSpPr>
          <p:nvPr>
            <p:ph sz="quarter" idx="1"/>
          </p:nvPr>
        </p:nvSpPr>
        <p:spPr>
          <a:xfrm>
            <a:off x="231775" y="1119188"/>
            <a:ext cx="8061325" cy="6210300"/>
          </a:xfrm>
        </p:spPr>
        <p:txBody>
          <a:bodyPr/>
          <a:lstStyle/>
          <a:p>
            <a:r>
              <a:rPr lang="en-US" altLang="en-US" i="1"/>
              <a:t>First Amendment </a:t>
            </a:r>
            <a:r>
              <a:rPr lang="en-US" altLang="en-US"/>
              <a:t>–Freedom of Expression</a:t>
            </a:r>
          </a:p>
          <a:p>
            <a:pPr lvl="2"/>
            <a:r>
              <a:rPr lang="en-US" altLang="en-US"/>
              <a:t>The state may legally place limits on free speech </a:t>
            </a:r>
          </a:p>
          <a:p>
            <a:pPr lvl="2">
              <a:buFont typeface="Wingdings" panose="05000000000000000000" pitchFamily="2" charset="2"/>
              <a:buNone/>
            </a:pPr>
            <a:r>
              <a:rPr lang="en-US" altLang="en-US"/>
              <a:t>   when it poses a serious and imminent threat</a:t>
            </a:r>
          </a:p>
          <a:p>
            <a:pPr lvl="2"/>
            <a:r>
              <a:rPr lang="en-US" altLang="en-US" b="1"/>
              <a:t>Threats are NOT considered </a:t>
            </a:r>
            <a:r>
              <a:rPr lang="ja-JP" altLang="en-US" b="1"/>
              <a:t>‘</a:t>
            </a:r>
            <a:r>
              <a:rPr lang="en-US" altLang="ja-JP" b="1"/>
              <a:t>protected speech</a:t>
            </a:r>
            <a:r>
              <a:rPr lang="ja-JP" altLang="en-US" b="1"/>
              <a:t>’</a:t>
            </a:r>
            <a:endParaRPr lang="en-US" altLang="ja-JP" b="1"/>
          </a:p>
          <a:p>
            <a:r>
              <a:rPr lang="en-US" altLang="en-US" i="1"/>
              <a:t>Fourth Amendment </a:t>
            </a:r>
            <a:r>
              <a:rPr lang="en-US" altLang="en-US"/>
              <a:t>– Search and Seizure </a:t>
            </a:r>
          </a:p>
          <a:p>
            <a:pPr lvl="2"/>
            <a:r>
              <a:rPr lang="en-US" altLang="en-US"/>
              <a:t>Operates using a </a:t>
            </a:r>
            <a:r>
              <a:rPr lang="ja-JP" altLang="en-US"/>
              <a:t>“</a:t>
            </a:r>
            <a:r>
              <a:rPr lang="en-US" altLang="ja-JP"/>
              <a:t>reasonable expectation of privacy</a:t>
            </a:r>
            <a:r>
              <a:rPr lang="ja-JP" altLang="en-US"/>
              <a:t>”</a:t>
            </a:r>
            <a:endParaRPr lang="en-US" altLang="ja-JP"/>
          </a:p>
          <a:p>
            <a:pPr lvl="2"/>
            <a:r>
              <a:rPr lang="en-US" altLang="en-US"/>
              <a:t>Minors have reduced levels of Constitutional rights than their adult counterparts </a:t>
            </a:r>
          </a:p>
          <a:p>
            <a:pPr lvl="2"/>
            <a:r>
              <a:rPr lang="en-US" altLang="en-US" b="1"/>
              <a:t>Remember: </a:t>
            </a:r>
            <a:r>
              <a:rPr lang="en-US" altLang="en-US"/>
              <a:t>your cell phone, tablet, or laptop may be searched by law enforcement under some circumstances!</a:t>
            </a:r>
          </a:p>
          <a:p>
            <a:pPr lvl="2"/>
            <a:r>
              <a:rPr lang="en-US" altLang="en-US"/>
              <a:t>If you use your smartphone to commit a crime, you </a:t>
            </a:r>
            <a:r>
              <a:rPr lang="en-US" altLang="en-US" b="1"/>
              <a:t>give up your expectation of privacy</a:t>
            </a:r>
            <a:endParaRPr lang="en-US" altLang="en-US"/>
          </a:p>
          <a:p>
            <a:pPr lvl="2">
              <a:buFont typeface="Wingdings" panose="05000000000000000000" pitchFamily="2" charset="2"/>
              <a:buNone/>
            </a:pPr>
            <a:endParaRPr lang="en-US" altLang="en-US"/>
          </a:p>
        </p:txBody>
      </p:sp>
      <p:pic>
        <p:nvPicPr>
          <p:cNvPr id="59396" name="Picture 5" descr="keep-calm-and-know-your-right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5191">
            <a:off x="7058251" y="973800"/>
            <a:ext cx="1449771" cy="15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9 Lessons To Teach Children About Digital Citizenship">
            <a:extLst>
              <a:ext uri="{FF2B5EF4-FFF2-40B4-BE49-F238E27FC236}">
                <a16:creationId xmlns:a16="http://schemas.microsoft.com/office/drawing/2014/main" id="{744527D3-6AA4-4669-AB22-9997CC69A103}"/>
              </a:ext>
            </a:extLst>
          </p:cNvPr>
          <p:cNvPicPr>
            <a:picLocks noChangeAspect="1"/>
          </p:cNvPicPr>
          <p:nvPr/>
        </p:nvPicPr>
        <p:blipFill>
          <a:blip r:embed="rId2"/>
          <a:stretch>
            <a:fillRect/>
          </a:stretch>
        </p:blipFill>
        <p:spPr>
          <a:xfrm>
            <a:off x="0" y="-13137"/>
            <a:ext cx="9150569" cy="6877707"/>
          </a:xfrm>
          <a:prstGeom prst="rect">
            <a:avLst/>
          </a:prstGeom>
        </p:spPr>
      </p:pic>
    </p:spTree>
    <p:extLst>
      <p:ext uri="{BB962C8B-B14F-4D97-AF65-F5344CB8AC3E}">
        <p14:creationId xmlns:p14="http://schemas.microsoft.com/office/powerpoint/2010/main" val="2468153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106363" y="2217738"/>
            <a:ext cx="3413125" cy="581025"/>
          </a:xfrm>
        </p:spPr>
        <p:txBody>
          <a:bodyPr/>
          <a:lstStyle/>
          <a:p>
            <a:r>
              <a:rPr lang="en-US" altLang="en-US" sz="3200">
                <a:solidFill>
                  <a:srgbClr val="FFFFFF"/>
                </a:solidFill>
              </a:rPr>
              <a:t>Be an Upstander</a:t>
            </a:r>
          </a:p>
        </p:txBody>
      </p:sp>
      <p:sp>
        <p:nvSpPr>
          <p:cNvPr id="61443" name="TextBox 5"/>
          <p:cNvSpPr txBox="1">
            <a:spLocks noChangeArrowheads="1"/>
          </p:cNvSpPr>
          <p:nvPr/>
        </p:nvSpPr>
        <p:spPr bwMode="auto">
          <a:xfrm>
            <a:off x="9012238" y="8413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61444" name="TextBox 7"/>
          <p:cNvSpPr txBox="1">
            <a:spLocks noChangeArrowheads="1"/>
          </p:cNvSpPr>
          <p:nvPr/>
        </p:nvSpPr>
        <p:spPr bwMode="auto">
          <a:xfrm>
            <a:off x="5538788" y="2228850"/>
            <a:ext cx="3279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3200">
                <a:solidFill>
                  <a:schemeClr val="bg1"/>
                </a:solidFill>
                <a:latin typeface="Century Schoolbook" panose="02040604050505020304" pitchFamily="18" charset="0"/>
              </a:rPr>
              <a:t>Not a Bystander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bwMode="auto">
          <a:xfrm>
            <a:off x="457200" y="274638"/>
            <a:ext cx="7467600" cy="768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r>
              <a:rPr lang="en-US" altLang="en-US" sz="3600" cap="none"/>
              <a:t>Respect in Relationships</a:t>
            </a:r>
          </a:p>
        </p:txBody>
      </p:sp>
      <p:pic>
        <p:nvPicPr>
          <p:cNvPr id="3" name="Movie_03_(viole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1367" y="1553185"/>
            <a:ext cx="7616893" cy="4544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64ADC52F-2C23-4321-A446-B51B12494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694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a:xfrm>
            <a:off x="673976" y="-106362"/>
            <a:ext cx="7467600" cy="1143000"/>
          </a:xfrm>
        </p:spPr>
        <p:txBody>
          <a:bodyPr wrap="square" lIns="91440" tIns="45720" rIns="91440" bIns="45720" numCol="1" anchorCtr="0" compatLnSpc="1">
            <a:prstTxWarp prst="textNoShape">
              <a:avLst/>
            </a:prstTxWarp>
          </a:bodyPr>
          <a:lstStyle/>
          <a:p>
            <a:pPr algn="ctr" eaLnBrk="1" hangingPunct="1"/>
            <a:r>
              <a:rPr lang="en-US" altLang="en-US" b="1" cap="none"/>
              <a:t>BYSTANDER CONSEQUENCES</a:t>
            </a:r>
          </a:p>
        </p:txBody>
      </p:sp>
      <p:sp>
        <p:nvSpPr>
          <p:cNvPr id="65539" name="Content Placeholder 2"/>
          <p:cNvSpPr>
            <a:spLocks noGrp="1"/>
          </p:cNvSpPr>
          <p:nvPr>
            <p:ph sz="quarter" idx="1"/>
          </p:nvPr>
        </p:nvSpPr>
        <p:spPr>
          <a:xfrm>
            <a:off x="457200" y="1298028"/>
            <a:ext cx="7681913" cy="4873625"/>
          </a:xfrm>
        </p:spPr>
        <p:txBody>
          <a:bodyPr/>
          <a:lstStyle/>
          <a:p>
            <a:pPr eaLnBrk="1" hangingPunct="1">
              <a:lnSpc>
                <a:spcPct val="80000"/>
              </a:lnSpc>
            </a:pPr>
            <a:r>
              <a:rPr lang="en-US" altLang="en-US" sz="2200" dirty="0"/>
              <a:t>By doing nothing you are sending a message to the bully that their behavior is acceptable!</a:t>
            </a:r>
          </a:p>
          <a:p>
            <a:pPr lvl="1" eaLnBrk="1" hangingPunct="1">
              <a:lnSpc>
                <a:spcPct val="80000"/>
              </a:lnSpc>
            </a:pPr>
            <a:r>
              <a:rPr lang="en-US" altLang="en-US" dirty="0"/>
              <a:t>Bystanders empower cyber bullies </a:t>
            </a:r>
            <a:r>
              <a:rPr lang="en-US" altLang="en-US" i="1" dirty="0"/>
              <a:t>even more</a:t>
            </a:r>
          </a:p>
          <a:p>
            <a:pPr eaLnBrk="1" hangingPunct="1">
              <a:lnSpc>
                <a:spcPct val="80000"/>
              </a:lnSpc>
            </a:pPr>
            <a:r>
              <a:rPr lang="en-US" altLang="en-US" sz="2200" dirty="0"/>
              <a:t>It also makes the victim feel isolated and helpless</a:t>
            </a:r>
          </a:p>
          <a:p>
            <a:pPr lvl="1" eaLnBrk="1" hangingPunct="1">
              <a:lnSpc>
                <a:spcPct val="80000"/>
              </a:lnSpc>
              <a:buFont typeface="Wingdings 2" panose="05020102010507070707" pitchFamily="18" charset="2"/>
              <a:buNone/>
            </a:pPr>
            <a:endParaRPr lang="en-US" altLang="en-US" dirty="0"/>
          </a:p>
          <a:p>
            <a:pPr algn="ctr" eaLnBrk="1" hangingPunct="1">
              <a:lnSpc>
                <a:spcPct val="80000"/>
              </a:lnSpc>
              <a:buFont typeface="Wingdings" panose="05000000000000000000" pitchFamily="2" charset="2"/>
              <a:buNone/>
            </a:pPr>
            <a:r>
              <a:rPr lang="en-US" altLang="en-US" sz="2300" b="1" dirty="0">
                <a:solidFill>
                  <a:srgbClr val="C00000"/>
                </a:solidFill>
              </a:rPr>
              <a:t>REMEMBER</a:t>
            </a:r>
          </a:p>
          <a:p>
            <a:pPr algn="ctr" eaLnBrk="1" hangingPunct="1">
              <a:lnSpc>
                <a:spcPct val="80000"/>
              </a:lnSpc>
              <a:buFont typeface="Wingdings" panose="05000000000000000000" pitchFamily="2" charset="2"/>
              <a:buNone/>
            </a:pPr>
            <a:r>
              <a:rPr lang="en-US" altLang="en-US" sz="2300" dirty="0"/>
              <a:t> </a:t>
            </a:r>
            <a:r>
              <a:rPr lang="ja-JP" altLang="en-US" sz="2300" b="1" dirty="0"/>
              <a:t>“</a:t>
            </a:r>
            <a:r>
              <a:rPr lang="en-US" altLang="ja-JP" sz="2300" b="1" dirty="0"/>
              <a:t>Innocently</a:t>
            </a:r>
            <a:r>
              <a:rPr lang="ja-JP" altLang="en-US" sz="2300" b="1" dirty="0"/>
              <a:t>”</a:t>
            </a:r>
            <a:r>
              <a:rPr lang="en-US" altLang="ja-JP" sz="2300" b="1" dirty="0"/>
              <a:t> sharing or forwarding anything offensive is cyberbullying, even if you </a:t>
            </a:r>
            <a:r>
              <a:rPr lang="en-US" altLang="ja-JP" sz="2300" b="1" dirty="0" err="1"/>
              <a:t>didn</a:t>
            </a:r>
            <a:r>
              <a:rPr lang="ja-JP" altLang="en-US" sz="2300" b="1" dirty="0"/>
              <a:t>’</a:t>
            </a:r>
            <a:r>
              <a:rPr lang="en-US" altLang="ja-JP" sz="2300" b="1" dirty="0"/>
              <a:t>t start it!</a:t>
            </a:r>
          </a:p>
          <a:p>
            <a:pPr lvl="1" eaLnBrk="1" hangingPunct="1">
              <a:lnSpc>
                <a:spcPct val="80000"/>
              </a:lnSpc>
              <a:buFont typeface="Wingdings 2" panose="05020102010507070707" pitchFamily="18" charset="2"/>
              <a:buNone/>
            </a:pPr>
            <a:endParaRPr lang="en-US" altLang="en-US" b="1" dirty="0"/>
          </a:p>
          <a:p>
            <a:pPr algn="ctr" eaLnBrk="1" hangingPunct="1">
              <a:lnSpc>
                <a:spcPct val="80000"/>
              </a:lnSpc>
              <a:buFont typeface="Wingdings" panose="05000000000000000000" pitchFamily="2" charset="2"/>
              <a:buNone/>
            </a:pPr>
            <a:r>
              <a:rPr lang="en-US" altLang="en-US" sz="2000" b="1" dirty="0"/>
              <a:t>If you are NOT part of the solution, you ARE part of the problem!</a:t>
            </a:r>
          </a:p>
          <a:p>
            <a:pPr algn="ctr" eaLnBrk="1" hangingPunct="1">
              <a:lnSpc>
                <a:spcPct val="80000"/>
              </a:lnSpc>
              <a:buFont typeface="Wingdings" panose="05000000000000000000" pitchFamily="2" charset="2"/>
              <a:buNone/>
            </a:pPr>
            <a:endParaRPr lang="en-US" altLang="en-US" sz="2000" dirty="0"/>
          </a:p>
          <a:p>
            <a:pPr algn="ctr" eaLnBrk="1" hangingPunct="1">
              <a:lnSpc>
                <a:spcPct val="80000"/>
              </a:lnSpc>
              <a:buFont typeface="Wingdings" panose="05000000000000000000" pitchFamily="2" charset="2"/>
              <a:buNone/>
            </a:pPr>
            <a:endParaRPr lang="en-US" altLang="en-US" sz="2000" dirty="0"/>
          </a:p>
          <a:p>
            <a:pPr eaLnBrk="1" hangingPunct="1">
              <a:lnSpc>
                <a:spcPct val="80000"/>
              </a:lnSpc>
            </a:pPr>
            <a:endParaRPr lang="en-US" altLang="en-US" sz="2000" dirty="0"/>
          </a:p>
          <a:p>
            <a:pPr lvl="1" eaLnBrk="1" hangingPunct="1">
              <a:lnSpc>
                <a:spcPct val="80000"/>
              </a:lnSpc>
              <a:buFontTx/>
              <a:buChar char="•"/>
            </a:pPr>
            <a:endParaRPr lang="en-US" altLang="en-US" sz="2000" dirty="0"/>
          </a:p>
          <a:p>
            <a:pPr lvl="1" eaLnBrk="1" hangingPunct="1">
              <a:lnSpc>
                <a:spcPct val="80000"/>
              </a:lnSpc>
              <a:buFontTx/>
              <a:buChar char="•"/>
            </a:pPr>
            <a:endParaRPr lang="en-US" altLang="en-US" sz="2700" dirty="0"/>
          </a:p>
          <a:p>
            <a:pPr eaLnBrk="1" hangingPunct="1"/>
            <a:endParaRPr lang="en-US" altLang="en-US" dirty="0"/>
          </a:p>
        </p:txBody>
      </p:sp>
      <p:pic>
        <p:nvPicPr>
          <p:cNvPr id="65540" name="Picture 4" descr="stop-think-han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5056188"/>
            <a:ext cx="13684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1804988" y="5453063"/>
            <a:ext cx="1976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spcBef>
                <a:spcPct val="50000"/>
              </a:spcBef>
            </a:pPr>
            <a:r>
              <a:rPr lang="en-US" altLang="en-US" sz="1600" i="1" dirty="0"/>
              <a:t>   Stop the bullying</a:t>
            </a:r>
          </a:p>
        </p:txBody>
      </p:sp>
      <p:sp>
        <p:nvSpPr>
          <p:cNvPr id="65542" name="Text Box 6"/>
          <p:cNvSpPr txBox="1">
            <a:spLocks noChangeArrowheads="1"/>
          </p:cNvSpPr>
          <p:nvPr/>
        </p:nvSpPr>
        <p:spPr bwMode="auto">
          <a:xfrm>
            <a:off x="4470400" y="5453063"/>
            <a:ext cx="2008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spcBef>
                <a:spcPct val="50000"/>
              </a:spcBef>
            </a:pPr>
            <a:r>
              <a:rPr lang="en-US" altLang="en-US" sz="1600" i="1"/>
              <a:t>Be an Upstander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r>
              <a:rPr lang="en-US" altLang="en-US" sz="4000" dirty="0">
                <a:ea typeface="MS PGothic"/>
              </a:rPr>
              <a:t>Who works at the State’s Attorney's Office?</a:t>
            </a:r>
          </a:p>
        </p:txBody>
      </p:sp>
      <p:sp>
        <p:nvSpPr>
          <p:cNvPr id="28675" name="Rectangle 5"/>
          <p:cNvSpPr>
            <a:spLocks noGrp="1" noChangeArrowheads="1"/>
          </p:cNvSpPr>
          <p:nvPr>
            <p:ph type="body" sz="half" idx="1"/>
          </p:nvPr>
        </p:nvSpPr>
        <p:spPr/>
        <p:txBody>
          <a:bodyPr/>
          <a:lstStyle/>
          <a:p>
            <a:pPr>
              <a:lnSpc>
                <a:spcPct val="90000"/>
              </a:lnSpc>
            </a:pPr>
            <a:r>
              <a:rPr lang="en-US" altLang="en-US" sz="2000" dirty="0">
                <a:ea typeface="MS PGothic"/>
              </a:rPr>
              <a:t>John McCarthy-State’s Attorney for Montgomery County</a:t>
            </a:r>
          </a:p>
          <a:p>
            <a:pPr>
              <a:lnSpc>
                <a:spcPct val="90000"/>
              </a:lnSpc>
            </a:pPr>
            <a:r>
              <a:rPr lang="en-US" altLang="en-US" sz="2000" dirty="0">
                <a:ea typeface="MS PGothic"/>
              </a:rPr>
              <a:t>Crime Prevention Specialists</a:t>
            </a:r>
          </a:p>
          <a:p>
            <a:pPr>
              <a:lnSpc>
                <a:spcPct val="90000"/>
              </a:lnSpc>
            </a:pPr>
            <a:r>
              <a:rPr lang="en-US" altLang="en-US" sz="2000" dirty="0">
                <a:ea typeface="MS PGothic"/>
              </a:rPr>
              <a:t>Attorneys</a:t>
            </a:r>
          </a:p>
          <a:p>
            <a:pPr>
              <a:lnSpc>
                <a:spcPct val="90000"/>
              </a:lnSpc>
            </a:pPr>
            <a:r>
              <a:rPr lang="en-US" altLang="en-US" sz="2000" dirty="0">
                <a:ea typeface="MS PGothic"/>
              </a:rPr>
              <a:t>Paralegals</a:t>
            </a:r>
          </a:p>
          <a:p>
            <a:pPr>
              <a:lnSpc>
                <a:spcPct val="90000"/>
              </a:lnSpc>
            </a:pPr>
            <a:r>
              <a:rPr lang="en-US" altLang="en-US" sz="2000" dirty="0">
                <a:ea typeface="MS PGothic"/>
              </a:rPr>
              <a:t>Computer specialists</a:t>
            </a:r>
          </a:p>
          <a:p>
            <a:pPr>
              <a:lnSpc>
                <a:spcPct val="90000"/>
              </a:lnSpc>
            </a:pPr>
            <a:r>
              <a:rPr lang="en-US" altLang="en-US" sz="2000" dirty="0">
                <a:ea typeface="MS PGothic"/>
              </a:rPr>
              <a:t>Administrative Assistants</a:t>
            </a:r>
          </a:p>
          <a:p>
            <a:pPr>
              <a:lnSpc>
                <a:spcPct val="90000"/>
              </a:lnSpc>
            </a:pPr>
            <a:r>
              <a:rPr lang="en-US" altLang="en-US" sz="2000" dirty="0">
                <a:ea typeface="MS PGothic"/>
              </a:rPr>
              <a:t>Victim Witness coordinators</a:t>
            </a:r>
          </a:p>
          <a:p>
            <a:pPr>
              <a:lnSpc>
                <a:spcPct val="90000"/>
              </a:lnSpc>
            </a:pPr>
            <a:r>
              <a:rPr lang="en-US" altLang="en-US" sz="2000" dirty="0">
                <a:ea typeface="MS PGothic"/>
              </a:rPr>
              <a:t>Investigators</a:t>
            </a:r>
          </a:p>
          <a:p>
            <a:pPr>
              <a:lnSpc>
                <a:spcPct val="90000"/>
              </a:lnSpc>
            </a:pPr>
            <a:r>
              <a:rPr lang="en-US" altLang="en-US" sz="2000" dirty="0">
                <a:ea typeface="MS PGothic"/>
              </a:rPr>
              <a:t>High School and College Interns</a:t>
            </a:r>
          </a:p>
        </p:txBody>
      </p:sp>
      <p:pic>
        <p:nvPicPr>
          <p:cNvPr id="7" name="Picture 7">
            <a:extLst>
              <a:ext uri="{FF2B5EF4-FFF2-40B4-BE49-F238E27FC236}">
                <a16:creationId xmlns:a16="http://schemas.microsoft.com/office/drawing/2014/main" id="{03379C77-F900-457D-8970-A43E56B5BB69}"/>
              </a:ext>
            </a:extLst>
          </p:cNvPr>
          <p:cNvPicPr>
            <a:picLocks noGrp="1" noChangeAspect="1"/>
          </p:cNvPicPr>
          <p:nvPr>
            <p:ph sz="half" idx="2"/>
          </p:nvPr>
        </p:nvPicPr>
        <p:blipFill>
          <a:blip r:embed="rId2"/>
          <a:stretch>
            <a:fillRect/>
          </a:stretch>
        </p:blipFill>
        <p:spPr>
          <a:xfrm>
            <a:off x="4860519" y="1600200"/>
            <a:ext cx="3613961" cy="4530725"/>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p:nvPr>
        </p:nvSpPr>
        <p:spPr bwMode="auto">
          <a:xfrm>
            <a:off x="457200" y="274638"/>
            <a:ext cx="7467600" cy="549275"/>
          </a:xfrm>
          <a:noFill/>
          <a:extLst>
            <a:ext uri="{909E8E84-426E-40DD-AFC4-6F175D3DCCD1}">
              <a14:hiddenFill xmlns:a14="http://schemas.microsoft.com/office/drawing/2010/main">
                <a:solidFill>
                  <a:srgbClr val="FFFFFF"/>
                </a:solidFill>
              </a14:hiddenFill>
            </a:ext>
          </a:extLst>
        </p:spPr>
        <p:txBody>
          <a:bodyPr wrap="square" lIns="91440" tIns="45720" rIns="91440" bIns="45720" numCol="1" anchorCtr="0" compatLnSpc="1">
            <a:prstTxWarp prst="textNoShape">
              <a:avLst/>
            </a:prstTxWarp>
          </a:bodyPr>
          <a:lstStyle/>
          <a:p>
            <a:pPr algn="ctr"/>
            <a:r>
              <a:rPr lang="en-US" altLang="en-US" b="1" cap="none" dirty="0"/>
              <a:t>BECOME AN UPSTANDER</a:t>
            </a:r>
            <a:endParaRPr lang="en-US" altLang="en-US" cap="none" dirty="0"/>
          </a:p>
        </p:txBody>
      </p:sp>
      <p:sp>
        <p:nvSpPr>
          <p:cNvPr id="67587" name="Rectangle 3"/>
          <p:cNvSpPr>
            <a:spLocks noGrp="1"/>
          </p:cNvSpPr>
          <p:nvPr>
            <p:ph sz="quarter" idx="1"/>
          </p:nvPr>
        </p:nvSpPr>
        <p:spPr>
          <a:xfrm>
            <a:off x="457200" y="823913"/>
            <a:ext cx="7467600" cy="5772150"/>
          </a:xfrm>
        </p:spPr>
        <p:txBody>
          <a:bodyPr/>
          <a:lstStyle/>
          <a:p>
            <a:pPr eaLnBrk="1" hangingPunct="1">
              <a:lnSpc>
                <a:spcPct val="90000"/>
              </a:lnSpc>
            </a:pPr>
            <a:r>
              <a:rPr lang="en-US" altLang="en-US" sz="2000" b="1" dirty="0"/>
              <a:t>What to do?</a:t>
            </a:r>
            <a:r>
              <a:rPr lang="en-US" altLang="en-US" sz="2000" dirty="0"/>
              <a:t>  </a:t>
            </a:r>
          </a:p>
          <a:p>
            <a:pPr lvl="1" eaLnBrk="1" hangingPunct="1">
              <a:lnSpc>
                <a:spcPct val="90000"/>
              </a:lnSpc>
            </a:pPr>
            <a:r>
              <a:rPr lang="en-US" altLang="en-US" sz="2000" dirty="0"/>
              <a:t>Don</a:t>
            </a:r>
            <a:r>
              <a:rPr lang="ja-JP" altLang="en-US" sz="2000" dirty="0"/>
              <a:t>’</a:t>
            </a:r>
            <a:r>
              <a:rPr lang="en-US" altLang="ja-JP" sz="2000" dirty="0"/>
              <a:t>t add fuel to their fire </a:t>
            </a:r>
          </a:p>
          <a:p>
            <a:pPr lvl="1" eaLnBrk="1" hangingPunct="1">
              <a:lnSpc>
                <a:spcPct val="90000"/>
              </a:lnSpc>
            </a:pPr>
            <a:r>
              <a:rPr lang="en-US" altLang="en-US" sz="2000" dirty="0"/>
              <a:t>Don</a:t>
            </a:r>
            <a:r>
              <a:rPr lang="ja-JP" altLang="en-US" sz="2000" dirty="0"/>
              <a:t>’</a:t>
            </a:r>
            <a:r>
              <a:rPr lang="en-US" altLang="ja-JP" sz="2000" dirty="0"/>
              <a:t>t keep this to yourself</a:t>
            </a:r>
            <a:endParaRPr lang="en-US" altLang="en-US" sz="2000" dirty="0"/>
          </a:p>
          <a:p>
            <a:pPr lvl="1" eaLnBrk="1" hangingPunct="1">
              <a:lnSpc>
                <a:spcPct val="90000"/>
              </a:lnSpc>
            </a:pPr>
            <a:r>
              <a:rPr lang="en-US" altLang="en-US" sz="2000" dirty="0"/>
              <a:t>Tell an adult</a:t>
            </a:r>
          </a:p>
          <a:p>
            <a:pPr lvl="1" eaLnBrk="1" hangingPunct="1">
              <a:lnSpc>
                <a:spcPct val="90000"/>
              </a:lnSpc>
            </a:pPr>
            <a:r>
              <a:rPr lang="en-US" altLang="en-US" sz="2000" dirty="0"/>
              <a:t>Speak out against bullying</a:t>
            </a:r>
          </a:p>
          <a:p>
            <a:pPr lvl="1" eaLnBrk="1" hangingPunct="1">
              <a:lnSpc>
                <a:spcPct val="90000"/>
              </a:lnSpc>
            </a:pPr>
            <a:r>
              <a:rPr lang="en-US" altLang="en-US" sz="2000" dirty="0"/>
              <a:t>Report abuse online</a:t>
            </a:r>
          </a:p>
          <a:p>
            <a:pPr lvl="1" eaLnBrk="1" hangingPunct="1">
              <a:lnSpc>
                <a:spcPct val="90000"/>
              </a:lnSpc>
            </a:pPr>
            <a:r>
              <a:rPr lang="en-US" altLang="en-US" sz="2000" dirty="0"/>
              <a:t>Support and empower the victim</a:t>
            </a:r>
          </a:p>
          <a:p>
            <a:pPr lvl="1" eaLnBrk="1" hangingPunct="1">
              <a:lnSpc>
                <a:spcPct val="90000"/>
              </a:lnSpc>
            </a:pPr>
            <a:r>
              <a:rPr lang="en-US" altLang="en-US" sz="2000" dirty="0"/>
              <a:t>Don</a:t>
            </a:r>
            <a:r>
              <a:rPr lang="ja-JP" altLang="en-US" sz="2000" dirty="0"/>
              <a:t>’</a:t>
            </a:r>
            <a:r>
              <a:rPr lang="en-US" altLang="ja-JP" sz="2000" dirty="0"/>
              <a:t>t share things online that could be hurtful</a:t>
            </a:r>
          </a:p>
          <a:p>
            <a:pPr lvl="1" eaLnBrk="1" hangingPunct="1">
              <a:lnSpc>
                <a:spcPct val="90000"/>
              </a:lnSpc>
            </a:pPr>
            <a:r>
              <a:rPr lang="en-US" altLang="en-US" sz="2000" b="1" dirty="0"/>
              <a:t>Get others to help stop the bullying</a:t>
            </a:r>
          </a:p>
          <a:p>
            <a:pPr lvl="1" eaLnBrk="1" hangingPunct="1">
              <a:lnSpc>
                <a:spcPct val="90000"/>
              </a:lnSpc>
            </a:pPr>
            <a:endParaRPr lang="en-US" altLang="en-US" sz="2000" dirty="0"/>
          </a:p>
          <a:p>
            <a:pPr eaLnBrk="1" hangingPunct="1">
              <a:lnSpc>
                <a:spcPct val="90000"/>
              </a:lnSpc>
            </a:pPr>
            <a:r>
              <a:rPr lang="en-US" altLang="en-US" sz="2000" b="1" dirty="0"/>
              <a:t>Things a bully should consider:</a:t>
            </a:r>
          </a:p>
          <a:p>
            <a:pPr lvl="1" eaLnBrk="1" hangingPunct="1">
              <a:lnSpc>
                <a:spcPct val="90000"/>
              </a:lnSpc>
            </a:pPr>
            <a:r>
              <a:rPr lang="ja-JP" altLang="en-US" dirty="0"/>
              <a:t>“</a:t>
            </a:r>
            <a:r>
              <a:rPr lang="en-US" altLang="ja-JP" dirty="0"/>
              <a:t>Show some respect</a:t>
            </a:r>
            <a:r>
              <a:rPr lang="ja-JP" altLang="en-US" dirty="0"/>
              <a:t>”</a:t>
            </a:r>
            <a:endParaRPr lang="en-US" altLang="ja-JP" dirty="0"/>
          </a:p>
          <a:p>
            <a:pPr lvl="1" eaLnBrk="1" hangingPunct="1">
              <a:lnSpc>
                <a:spcPct val="90000"/>
              </a:lnSpc>
            </a:pPr>
            <a:r>
              <a:rPr lang="ja-JP" altLang="en-US" dirty="0"/>
              <a:t>“</a:t>
            </a:r>
            <a:r>
              <a:rPr lang="en-US" altLang="ja-JP" dirty="0"/>
              <a:t>Treat others as you wish to be treated</a:t>
            </a:r>
            <a:r>
              <a:rPr lang="ja-JP" altLang="en-US" dirty="0"/>
              <a:t>”</a:t>
            </a:r>
            <a:r>
              <a:rPr lang="en-US" altLang="ja-JP" dirty="0"/>
              <a:t> </a:t>
            </a:r>
          </a:p>
          <a:p>
            <a:pPr lvl="1" eaLnBrk="1" hangingPunct="1">
              <a:lnSpc>
                <a:spcPct val="90000"/>
              </a:lnSpc>
            </a:pPr>
            <a:r>
              <a:rPr lang="ja-JP" altLang="en-US" dirty="0"/>
              <a:t>“</a:t>
            </a:r>
            <a:r>
              <a:rPr lang="en-US" altLang="ja-JP" dirty="0"/>
              <a:t>Do not post harmful content</a:t>
            </a:r>
            <a:r>
              <a:rPr lang="ja-JP" altLang="en-US" dirty="0"/>
              <a:t>”</a:t>
            </a:r>
            <a:endParaRPr lang="en-US" altLang="ja-JP" dirty="0"/>
          </a:p>
          <a:p>
            <a:pPr lvl="1" eaLnBrk="1" hangingPunct="1">
              <a:lnSpc>
                <a:spcPct val="90000"/>
              </a:lnSpc>
            </a:pPr>
            <a:r>
              <a:rPr lang="ja-JP" altLang="en-US" dirty="0"/>
              <a:t>“</a:t>
            </a:r>
            <a:r>
              <a:rPr lang="en-US" altLang="ja-JP" dirty="0"/>
              <a:t>Would you want someone to treat your sister this way?”</a:t>
            </a:r>
          </a:p>
          <a:p>
            <a:pPr>
              <a:lnSpc>
                <a:spcPct val="90000"/>
              </a:lnSpc>
            </a:pPr>
            <a:endParaRPr lang="en-US" altLang="en-US" sz="2100" dirty="0"/>
          </a:p>
        </p:txBody>
      </p:sp>
      <p:pic>
        <p:nvPicPr>
          <p:cNvPr id="67588" name="Picture 4" descr="taking-char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738" y="1128713"/>
            <a:ext cx="170338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bwMode="auto">
          <a:xfrm>
            <a:off x="417786" y="-66948"/>
            <a:ext cx="7467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US" altLang="en-US" sz="3200" cap="none"/>
              <a:t>Helping Someone Who is Being Bullied</a:t>
            </a:r>
          </a:p>
        </p:txBody>
      </p:sp>
      <p:sp>
        <p:nvSpPr>
          <p:cNvPr id="68611" name="Rectangle 3"/>
          <p:cNvSpPr>
            <a:spLocks noGrp="1" noChangeArrowheads="1"/>
          </p:cNvSpPr>
          <p:nvPr>
            <p:ph type="body" idx="4294967295"/>
          </p:nvPr>
        </p:nvSpPr>
        <p:spPr>
          <a:xfrm>
            <a:off x="641131" y="1219200"/>
            <a:ext cx="7796048" cy="3953970"/>
          </a:xfrm>
        </p:spPr>
        <p:txBody>
          <a:bodyPr/>
          <a:lstStyle/>
          <a:p>
            <a:pPr eaLnBrk="1" hangingPunct="1">
              <a:lnSpc>
                <a:spcPct val="80000"/>
              </a:lnSpc>
            </a:pPr>
            <a:endParaRPr lang="en-US" altLang="en-US" sz="1200" dirty="0"/>
          </a:p>
          <a:p>
            <a:pPr eaLnBrk="1" hangingPunct="1">
              <a:lnSpc>
                <a:spcPct val="80000"/>
              </a:lnSpc>
            </a:pPr>
            <a:r>
              <a:rPr lang="en-US" altLang="en-US" sz="2000" dirty="0">
                <a:latin typeface="Arial"/>
              </a:rPr>
              <a:t>Encourage the person to talk to others who can provide help and guidance- </a:t>
            </a:r>
            <a:r>
              <a:rPr lang="en-US" altLang="en-US" sz="2000" u="sng" dirty="0">
                <a:latin typeface="Arial"/>
              </a:rPr>
              <a:t>a trusted adult</a:t>
            </a:r>
          </a:p>
          <a:p>
            <a:pPr eaLnBrk="1" hangingPunct="1">
              <a:lnSpc>
                <a:spcPct val="80000"/>
              </a:lnSpc>
            </a:pPr>
            <a:r>
              <a:rPr lang="en-US" altLang="en-US" sz="2000" dirty="0">
                <a:latin typeface="Arial"/>
              </a:rPr>
              <a:t>You, as the witness may want to discuss the problem with a trusted adult</a:t>
            </a:r>
            <a:endParaRPr lang="en-US" altLang="en-US" sz="2000" u="sng" dirty="0">
              <a:latin typeface="Arial"/>
            </a:endParaRPr>
          </a:p>
          <a:p>
            <a:pPr>
              <a:lnSpc>
                <a:spcPct val="80000"/>
              </a:lnSpc>
            </a:pPr>
            <a:endParaRPr lang="en-US" altLang="en-US" sz="2000" dirty="0">
              <a:latin typeface="Arial"/>
            </a:endParaRPr>
          </a:p>
          <a:p>
            <a:pPr eaLnBrk="1" hangingPunct="1">
              <a:lnSpc>
                <a:spcPct val="80000"/>
              </a:lnSpc>
            </a:pPr>
            <a:r>
              <a:rPr lang="en-US" altLang="en-US" sz="2000" b="1" i="1" u="sng" dirty="0">
                <a:latin typeface="Arial"/>
              </a:rPr>
              <a:t>Do not confront the bully if you feel it will jeopardize your safety</a:t>
            </a:r>
          </a:p>
          <a:p>
            <a:pPr marL="0" indent="0">
              <a:lnSpc>
                <a:spcPct val="80000"/>
              </a:lnSpc>
              <a:buNone/>
            </a:pPr>
            <a:endParaRPr lang="en-US" altLang="en-US" sz="2000" b="1" i="1" u="sng" dirty="0">
              <a:latin typeface="Arial"/>
            </a:endParaRPr>
          </a:p>
          <a:p>
            <a:pPr eaLnBrk="1" hangingPunct="1">
              <a:lnSpc>
                <a:spcPct val="80000"/>
              </a:lnSpc>
            </a:pPr>
            <a:r>
              <a:rPr lang="en-US" altLang="en-US" sz="2000" dirty="0">
                <a:latin typeface="Arial"/>
              </a:rPr>
              <a:t>Express concern for your friend’s safety and well-being</a:t>
            </a:r>
            <a:endParaRPr lang="en-US" altLang="en-US" sz="2000" b="1" u="sng">
              <a:latin typeface="Arial"/>
            </a:endParaRPr>
          </a:p>
          <a:p>
            <a:pPr eaLnBrk="1" hangingPunct="1">
              <a:lnSpc>
                <a:spcPct val="80000"/>
              </a:lnSpc>
            </a:pPr>
            <a:r>
              <a:rPr lang="en-US" altLang="en-US" sz="2000" dirty="0">
                <a:latin typeface="Arial"/>
              </a:rPr>
              <a:t>Let your friend know that you are available to listen or help any time</a:t>
            </a:r>
          </a:p>
          <a:p>
            <a:pPr eaLnBrk="1" hangingPunct="1">
              <a:lnSpc>
                <a:spcPct val="80000"/>
              </a:lnSpc>
            </a:pPr>
            <a:endParaRPr lang="en-US" altLang="en-US" sz="1400"/>
          </a:p>
        </p:txBody>
      </p:sp>
      <p:sp>
        <p:nvSpPr>
          <p:cNvPr id="68612" name="Rectangle 4"/>
          <p:cNvSpPr>
            <a:spLocks noGrp="1" noChangeArrowheads="1"/>
          </p:cNvSpPr>
          <p:nvPr>
            <p:ph type="body" sz="half" idx="4294967295"/>
          </p:nvPr>
        </p:nvSpPr>
        <p:spPr>
          <a:xfrm>
            <a:off x="5143500" y="1828800"/>
            <a:ext cx="4000500" cy="4038600"/>
          </a:xfrm>
        </p:spPr>
        <p:txBody>
          <a:bodyPr/>
          <a:lstStyle/>
          <a:p>
            <a:pPr eaLnBrk="1" hangingPunct="1">
              <a:lnSpc>
                <a:spcPct val="80000"/>
              </a:lnSpc>
            </a:pPr>
            <a:endParaRPr lang="en-US" altLang="en-US" sz="1200"/>
          </a:p>
          <a:p>
            <a:pPr eaLnBrk="1" hangingPunct="1">
              <a:lnSpc>
                <a:spcPct val="80000"/>
              </a:lnSpc>
            </a:pPr>
            <a:endParaRPr lang="en-US" altLang="en-US" sz="1200"/>
          </a:p>
          <a:p>
            <a:pPr eaLnBrk="1" hangingPunct="1">
              <a:lnSpc>
                <a:spcPct val="80000"/>
              </a:lnSpc>
            </a:pPr>
            <a:endParaRPr lang="en-US" altLang="en-US" sz="1200"/>
          </a:p>
        </p:txBody>
      </p:sp>
      <p:pic>
        <p:nvPicPr>
          <p:cNvPr id="3" name="Picture 3">
            <a:extLst>
              <a:ext uri="{FF2B5EF4-FFF2-40B4-BE49-F238E27FC236}">
                <a16:creationId xmlns:a16="http://schemas.microsoft.com/office/drawing/2014/main" id="{E0604799-6C08-4784-A619-0EBF0A037E70}"/>
              </a:ext>
            </a:extLst>
          </p:cNvPr>
          <p:cNvPicPr>
            <a:picLocks noChangeAspect="1"/>
          </p:cNvPicPr>
          <p:nvPr/>
        </p:nvPicPr>
        <p:blipFill>
          <a:blip r:embed="rId3"/>
          <a:stretch>
            <a:fillRect/>
          </a:stretch>
        </p:blipFill>
        <p:spPr>
          <a:xfrm>
            <a:off x="2714297" y="4577478"/>
            <a:ext cx="3426372" cy="2281612"/>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r>
              <a:rPr lang="en-US" altLang="en-US" cap="none"/>
              <a:t>Do Teens Report Cyberbullying?</a:t>
            </a:r>
          </a:p>
        </p:txBody>
      </p:sp>
      <p:graphicFrame>
        <p:nvGraphicFramePr>
          <p:cNvPr id="73731" name="Object 3"/>
          <p:cNvGraphicFramePr>
            <a:graphicFrameLocks noGrp="1" noChangeAspect="1"/>
          </p:cNvGraphicFramePr>
          <p:nvPr>
            <p:ph idx="4294967295"/>
            <p:extLst>
              <p:ext uri="{D42A27DB-BD31-4B8C-83A1-F6EECF244321}">
                <p14:modId xmlns:p14="http://schemas.microsoft.com/office/powerpoint/2010/main" val="2661938468"/>
              </p:ext>
            </p:extLst>
          </p:nvPr>
        </p:nvGraphicFramePr>
        <p:xfrm>
          <a:off x="836342" y="1645309"/>
          <a:ext cx="7467600" cy="4246562"/>
        </p:xfrm>
        <a:graphic>
          <a:graphicData uri="http://schemas.openxmlformats.org/presentationml/2006/ole">
            <mc:AlternateContent xmlns:mc="http://schemas.openxmlformats.org/markup-compatibility/2006">
              <mc:Choice xmlns:v="urn:schemas-microsoft-com:vml" Requires="v">
                <p:oleObj spid="_x0000_s106539" name="Chart" r:id="rId3" imgW="4572000" imgH="2600240" progId="Excel.Chart.8">
                  <p:embed/>
                </p:oleObj>
              </mc:Choice>
              <mc:Fallback>
                <p:oleObj name="Chart" r:id="rId3" imgW="4572000" imgH="2600240" progId="Excel.Chart.8">
                  <p:embed/>
                  <p:pic>
                    <p:nvPicPr>
                      <p:cNvPr id="73731"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342" y="1645309"/>
                        <a:ext cx="74676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3732" name="Text Box 4"/>
          <p:cNvSpPr txBox="1">
            <a:spLocks noChangeArrowheads="1"/>
          </p:cNvSpPr>
          <p:nvPr/>
        </p:nvSpPr>
        <p:spPr bwMode="auto">
          <a:xfrm>
            <a:off x="0" y="6629400"/>
            <a:ext cx="31432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900"/>
              <a:t>http://infographicsmania.com/cyberbullying-statistics-2012/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8BB7-A6C5-41BA-8027-C0D40C328463}"/>
              </a:ext>
            </a:extLst>
          </p:cNvPr>
          <p:cNvSpPr>
            <a:spLocks noGrp="1"/>
          </p:cNvSpPr>
          <p:nvPr>
            <p:ph type="title"/>
          </p:nvPr>
        </p:nvSpPr>
        <p:spPr/>
        <p:txBody>
          <a:bodyPr vert="horz" lIns="91440" tIns="45720" rIns="91440" bIns="45720" anchor="b">
            <a:normAutofit/>
          </a:bodyPr>
          <a:lstStyle/>
          <a:p>
            <a:r>
              <a:rPr lang="en-US" dirty="0">
                <a:latin typeface="Arial"/>
              </a:rPr>
              <a:t>Statistics </a:t>
            </a:r>
            <a:endParaRPr lang="en-US" dirty="0"/>
          </a:p>
        </p:txBody>
      </p:sp>
      <p:sp>
        <p:nvSpPr>
          <p:cNvPr id="3" name="Content Placeholder 2">
            <a:extLst>
              <a:ext uri="{FF2B5EF4-FFF2-40B4-BE49-F238E27FC236}">
                <a16:creationId xmlns:a16="http://schemas.microsoft.com/office/drawing/2014/main" id="{3B9C8CAF-A32D-4794-91B9-B5D97CC55B1B}"/>
              </a:ext>
            </a:extLst>
          </p:cNvPr>
          <p:cNvSpPr>
            <a:spLocks noGrp="1"/>
          </p:cNvSpPr>
          <p:nvPr>
            <p:ph sz="quarter" idx="1"/>
          </p:nvPr>
        </p:nvSpPr>
        <p:spPr/>
        <p:txBody>
          <a:bodyPr/>
          <a:lstStyle/>
          <a:p>
            <a:r>
              <a:rPr lang="en-US" sz="1800" dirty="0">
                <a:latin typeface="Arial"/>
                <a:cs typeface="Arial"/>
              </a:rPr>
              <a:t>The 2017 </a:t>
            </a:r>
            <a:r>
              <a:rPr lang="en-US" sz="1800" u="sng" dirty="0">
                <a:latin typeface="Arial"/>
                <a:cs typeface="Arial"/>
                <a:hlinkClick r:id="rId2"/>
              </a:rPr>
              <a:t>School Crime Supplement</a:t>
            </a:r>
            <a:r>
              <a:rPr lang="en-US" sz="1800" dirty="0">
                <a:latin typeface="Arial"/>
                <a:cs typeface="Arial"/>
              </a:rPr>
              <a:t> to the National Crime Victimization Survey (National Center for Education Statistics and Bureau of Justice) indicates that, among students ages 12-18 who reported being bullied at school during the school year, 15% were bullied online or by text.</a:t>
            </a:r>
            <a:endParaRPr lang="en-US" sz="1800">
              <a:latin typeface="Arial"/>
            </a:endParaRPr>
          </a:p>
          <a:p>
            <a:r>
              <a:rPr lang="en-US" sz="1800" dirty="0">
                <a:latin typeface="Arial"/>
                <a:cs typeface="Arial"/>
              </a:rPr>
              <a:t>The 2019 </a:t>
            </a:r>
            <a:r>
              <a:rPr lang="en-US" sz="1800" u="sng" dirty="0">
                <a:latin typeface="Arial"/>
                <a:cs typeface="Arial"/>
                <a:hlinkClick r:id="rId3"/>
              </a:rPr>
              <a:t>Youth Risk Behavior Surveillance System</a:t>
            </a:r>
            <a:r>
              <a:rPr lang="en-US" sz="1800" dirty="0">
                <a:latin typeface="Arial"/>
                <a:cs typeface="Arial"/>
              </a:rPr>
              <a:t> (Centers for Disease Control and Prevention) indicates that an estimated 15.7% of high school students were electronically bullied in the 12 months prior to the survey.</a:t>
            </a:r>
            <a:endParaRPr lang="en-US" sz="1800" dirty="0">
              <a:latin typeface="Arial"/>
            </a:endParaRPr>
          </a:p>
          <a:p>
            <a:pPr marL="0" indent="0">
              <a:buNone/>
            </a:pPr>
            <a:endParaRPr lang="en-US" dirty="0"/>
          </a:p>
        </p:txBody>
      </p:sp>
      <p:pic>
        <p:nvPicPr>
          <p:cNvPr id="5" name="Picture 5" descr="Beginner level probability and statistics | by Christos Mousmoulas |  Towards Data Science">
            <a:extLst>
              <a:ext uri="{FF2B5EF4-FFF2-40B4-BE49-F238E27FC236}">
                <a16:creationId xmlns:a16="http://schemas.microsoft.com/office/drawing/2014/main" id="{231C5D1A-6AE5-4C7E-BF8D-8E7640257F51}"/>
              </a:ext>
            </a:extLst>
          </p:cNvPr>
          <p:cNvPicPr>
            <a:picLocks noChangeAspect="1"/>
          </p:cNvPicPr>
          <p:nvPr/>
        </p:nvPicPr>
        <p:blipFill>
          <a:blip r:embed="rId4"/>
          <a:stretch>
            <a:fillRect/>
          </a:stretch>
        </p:blipFill>
        <p:spPr>
          <a:xfrm>
            <a:off x="2347564" y="4380452"/>
            <a:ext cx="3924766" cy="2211893"/>
          </a:xfrm>
          <a:prstGeom prst="rect">
            <a:avLst/>
          </a:prstGeom>
        </p:spPr>
      </p:pic>
    </p:spTree>
    <p:extLst>
      <p:ext uri="{BB962C8B-B14F-4D97-AF65-F5344CB8AC3E}">
        <p14:creationId xmlns:p14="http://schemas.microsoft.com/office/powerpoint/2010/main" val="97106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Be an up stander</a:t>
            </a:r>
          </a:p>
        </p:txBody>
      </p:sp>
      <p:pic>
        <p:nvPicPr>
          <p:cNvPr id="3" name="FeelGoo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713203"/>
            <a:ext cx="7576608" cy="4279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719091"/>
            <a:ext cx="7772400" cy="4643022"/>
          </a:xfrm>
        </p:spPr>
        <p:txBody>
          <a:bodyPr/>
          <a:lstStyle/>
          <a:p>
            <a:r>
              <a:rPr lang="en-US" sz="2800" b="1" dirty="0"/>
              <a:t>What is the main message of the video?</a:t>
            </a:r>
          </a:p>
          <a:p>
            <a:endParaRPr lang="en-US" sz="2800" b="1" dirty="0"/>
          </a:p>
          <a:p>
            <a:endParaRPr lang="en-US" sz="2800" b="1" dirty="0"/>
          </a:p>
          <a:p>
            <a:r>
              <a:rPr lang="en-US" sz="2800" b="1" dirty="0"/>
              <a:t>What are three things you would tell a friend?</a:t>
            </a:r>
          </a:p>
          <a:p>
            <a:endParaRPr lang="en-US" sz="2800" b="1" dirty="0"/>
          </a:p>
          <a:p>
            <a:r>
              <a:rPr lang="en-US" sz="2800" b="1" dirty="0"/>
              <a:t>How did the video make you feel?</a:t>
            </a:r>
          </a:p>
        </p:txBody>
      </p:sp>
      <p:sp>
        <p:nvSpPr>
          <p:cNvPr id="2" name="TextBox 1">
            <a:extLst>
              <a:ext uri="{FF2B5EF4-FFF2-40B4-BE49-F238E27FC236}">
                <a16:creationId xmlns:a16="http://schemas.microsoft.com/office/drawing/2014/main" id="{DB3C568B-D9F6-48D5-AFA6-A95157D0D12E}"/>
              </a:ext>
            </a:extLst>
          </p:cNvPr>
          <p:cNvSpPr txBox="1"/>
          <p:nvPr/>
        </p:nvSpPr>
        <p:spPr>
          <a:xfrm>
            <a:off x="3295185" y="546410"/>
            <a:ext cx="25536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latin typeface="Century Schoolbook"/>
                <a:ea typeface="MS PGothic"/>
              </a:rPr>
              <a:t>Questions</a:t>
            </a:r>
            <a:endParaRPr lang="en-US" sz="3200" b="1" dirty="0">
              <a:latin typeface="Century Schoolbook"/>
            </a:endParaRPr>
          </a:p>
        </p:txBody>
      </p:sp>
    </p:spTree>
    <p:extLst>
      <p:ext uri="{BB962C8B-B14F-4D97-AF65-F5344CB8AC3E}">
        <p14:creationId xmlns:p14="http://schemas.microsoft.com/office/powerpoint/2010/main" val="2063424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idx="4294967295"/>
          </p:nvPr>
        </p:nvSpPr>
        <p:spPr bwMode="auto">
          <a:xfrm>
            <a:off x="457200" y="274638"/>
            <a:ext cx="7467600" cy="909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r>
              <a:rPr lang="en-US" altLang="en-US" sz="4000" b="1" cap="none" dirty="0">
                <a:latin typeface="Century Schoolbook"/>
                <a:cs typeface="Arial"/>
              </a:rPr>
              <a:t>FINAL GOALS</a:t>
            </a:r>
          </a:p>
        </p:txBody>
      </p:sp>
      <p:sp>
        <p:nvSpPr>
          <p:cNvPr id="46082" name="Content Placeholder 2"/>
          <p:cNvSpPr>
            <a:spLocks noGrp="1"/>
          </p:cNvSpPr>
          <p:nvPr>
            <p:ph idx="4294967295"/>
          </p:nvPr>
        </p:nvSpPr>
        <p:spPr>
          <a:xfrm>
            <a:off x="457200" y="1292134"/>
            <a:ext cx="7467600" cy="3079208"/>
          </a:xfrm>
        </p:spPr>
        <p:txBody>
          <a:bodyPr/>
          <a:lstStyle/>
          <a:p>
            <a:r>
              <a:rPr lang="en-US" altLang="en-US" sz="2000" dirty="0">
                <a:latin typeface="Century Schoolbook"/>
                <a:cs typeface="Arial"/>
              </a:rPr>
              <a:t>Recognize that anything you put online could follow you for the rest of your life</a:t>
            </a:r>
          </a:p>
          <a:p>
            <a:r>
              <a:rPr lang="en-US" altLang="en-US" sz="2000" dirty="0">
                <a:latin typeface="Century Schoolbook"/>
                <a:cs typeface="Arial"/>
              </a:rPr>
              <a:t>Use electronic and social media responsibly</a:t>
            </a:r>
          </a:p>
          <a:p>
            <a:r>
              <a:rPr lang="en-US" altLang="en-US" sz="2000" dirty="0">
                <a:latin typeface="Century Schoolbook"/>
                <a:cs typeface="Arial"/>
              </a:rPr>
              <a:t>Start your Digital Citizenship off on a positive note</a:t>
            </a:r>
          </a:p>
          <a:p>
            <a:r>
              <a:rPr lang="en-US" altLang="en-US" sz="2000" dirty="0">
                <a:latin typeface="Century Schoolbook"/>
                <a:cs typeface="Arial"/>
              </a:rPr>
              <a:t>Identify your trusted adult</a:t>
            </a:r>
          </a:p>
          <a:p>
            <a:r>
              <a:rPr lang="en-US" altLang="en-US" sz="2000" b="1" dirty="0">
                <a:latin typeface="Century Schoolbook"/>
                <a:cs typeface="Arial"/>
              </a:rPr>
              <a:t>Understand that you are</a:t>
            </a:r>
            <a:r>
              <a:rPr lang="en-US" altLang="en-US" sz="2000" dirty="0">
                <a:latin typeface="Century Schoolbook"/>
                <a:cs typeface="Arial"/>
              </a:rPr>
              <a:t> </a:t>
            </a:r>
            <a:r>
              <a:rPr lang="en-US" altLang="en-US" sz="2000" b="1" dirty="0">
                <a:latin typeface="Century Schoolbook"/>
                <a:cs typeface="Arial"/>
              </a:rPr>
              <a:t>not anonymous</a:t>
            </a:r>
            <a:r>
              <a:rPr lang="en-US" altLang="en-US" sz="2000" dirty="0">
                <a:latin typeface="Century Schoolbook"/>
                <a:cs typeface="Arial"/>
              </a:rPr>
              <a:t> – We  are responsible for what we do online</a:t>
            </a:r>
          </a:p>
        </p:txBody>
      </p:sp>
      <p:pic>
        <p:nvPicPr>
          <p:cNvPr id="3" name="Picture 3" descr="STOP cyberbullying: Cyberbullying - what it is, how it works and how to  understand and deal with cyberbullies">
            <a:extLst>
              <a:ext uri="{FF2B5EF4-FFF2-40B4-BE49-F238E27FC236}">
                <a16:creationId xmlns:a16="http://schemas.microsoft.com/office/drawing/2014/main" id="{93819303-BAA9-4737-ADE9-72C6A0D9511E}"/>
              </a:ext>
            </a:extLst>
          </p:cNvPr>
          <p:cNvPicPr>
            <a:picLocks noChangeAspect="1"/>
          </p:cNvPicPr>
          <p:nvPr/>
        </p:nvPicPr>
        <p:blipFill>
          <a:blip r:embed="rId2"/>
          <a:stretch>
            <a:fillRect/>
          </a:stretch>
        </p:blipFill>
        <p:spPr>
          <a:xfrm>
            <a:off x="2134462" y="4486687"/>
            <a:ext cx="4791075" cy="1952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additive="base">
                                        <p:cTn id="7" dur="500" fill="hold"/>
                                        <p:tgtEl>
                                          <p:spTgt spid="460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082">
                                            <p:txEl>
                                              <p:pRg st="1" end="1"/>
                                            </p:txEl>
                                          </p:spTgt>
                                        </p:tgtEl>
                                        <p:attrNameLst>
                                          <p:attrName>style.visibility</p:attrName>
                                        </p:attrNameLst>
                                      </p:cBhvr>
                                      <p:to>
                                        <p:strVal val="visible"/>
                                      </p:to>
                                    </p:set>
                                    <p:anim calcmode="lin" valueType="num">
                                      <p:cBhvr additive="base">
                                        <p:cTn id="13" dur="500" fill="hold"/>
                                        <p:tgtEl>
                                          <p:spTgt spid="4608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082">
                                            <p:txEl>
                                              <p:pRg st="2" end="2"/>
                                            </p:txEl>
                                          </p:spTgt>
                                        </p:tgtEl>
                                        <p:attrNameLst>
                                          <p:attrName>style.visibility</p:attrName>
                                        </p:attrNameLst>
                                      </p:cBhvr>
                                      <p:to>
                                        <p:strVal val="visible"/>
                                      </p:to>
                                    </p:set>
                                    <p:anim calcmode="lin" valueType="num">
                                      <p:cBhvr additive="base">
                                        <p:cTn id="19" dur="500" fill="hold"/>
                                        <p:tgtEl>
                                          <p:spTgt spid="4608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082">
                                            <p:txEl>
                                              <p:pRg st="3" end="3"/>
                                            </p:txEl>
                                          </p:spTgt>
                                        </p:tgtEl>
                                        <p:attrNameLst>
                                          <p:attrName>style.visibility</p:attrName>
                                        </p:attrNameLst>
                                      </p:cBhvr>
                                      <p:to>
                                        <p:strVal val="visible"/>
                                      </p:to>
                                    </p:set>
                                    <p:anim calcmode="lin" valueType="num">
                                      <p:cBhvr additive="base">
                                        <p:cTn id="25" dur="500" fill="hold"/>
                                        <p:tgtEl>
                                          <p:spTgt spid="4608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6082">
                                            <p:txEl>
                                              <p:pRg st="4" end="4"/>
                                            </p:txEl>
                                          </p:spTgt>
                                        </p:tgtEl>
                                        <p:attrNameLst>
                                          <p:attrName>style.visibility</p:attrName>
                                        </p:attrNameLst>
                                      </p:cBhvr>
                                      <p:to>
                                        <p:strVal val="visible"/>
                                      </p:to>
                                    </p:set>
                                    <p:anim calcmode="lin" valueType="num">
                                      <p:cBhvr additive="base">
                                        <p:cTn id="31" dur="500" fill="hold"/>
                                        <p:tgtEl>
                                          <p:spTgt spid="4608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08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738" y="2395538"/>
            <a:ext cx="7248525" cy="1570037"/>
          </a:xfrm>
          <a:prstGeom prst="rect">
            <a:avLst/>
          </a:prstGeom>
          <a:noFill/>
        </p:spPr>
        <p:txBody>
          <a:bodyPr>
            <a:spAutoFit/>
          </a:bodyPr>
          <a:lstStyle/>
          <a:p>
            <a:pPr algn="ctr" eaLnBrk="1" hangingPunct="1">
              <a:defRPr/>
            </a:pPr>
            <a:r>
              <a:rPr lang="en-US" sz="9600" b="1" dirty="0">
                <a:latin typeface="+mj-lt"/>
                <a:ea typeface="ＭＳ Ｐゴシック" charset="-128"/>
                <a:cs typeface="ＭＳ Ｐゴシック" charset="-128"/>
              </a:rPr>
              <a:t>Resources</a:t>
            </a:r>
            <a:r>
              <a:rPr lang="en-US" dirty="0">
                <a:latin typeface="Arial" charset="0"/>
                <a:ea typeface="ＭＳ Ｐゴシック" charset="-128"/>
                <a:cs typeface="ＭＳ Ｐゴシック" charset="-128"/>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p:txBody>
          <a:bodyPr wrap="square" lIns="91440" tIns="45720" rIns="91440" bIns="45720" numCol="1" anchorCtr="0" compatLnSpc="1">
            <a:prstTxWarp prst="textNoShape">
              <a:avLst/>
            </a:prstTxWarp>
          </a:bodyPr>
          <a:lstStyle/>
          <a:p>
            <a:r>
              <a:rPr lang="en-US" altLang="en-US" b="1" cap="none"/>
              <a:t>MCPS RESOURCES</a:t>
            </a:r>
          </a:p>
        </p:txBody>
      </p:sp>
      <p:sp>
        <p:nvSpPr>
          <p:cNvPr id="77827" name="Content Placeholder 2"/>
          <p:cNvSpPr>
            <a:spLocks noGrp="1"/>
          </p:cNvSpPr>
          <p:nvPr>
            <p:ph sz="quarter" idx="1"/>
          </p:nvPr>
        </p:nvSpPr>
        <p:spPr>
          <a:xfrm>
            <a:off x="457200" y="1600200"/>
            <a:ext cx="7467600" cy="4873625"/>
          </a:xfrm>
        </p:spPr>
        <p:txBody>
          <a:bodyPr/>
          <a:lstStyle/>
          <a:p>
            <a:r>
              <a:rPr lang="en-US" altLang="en-US"/>
              <a:t>Bullying, Harassment, or Intimidation Reporting Form</a:t>
            </a:r>
          </a:p>
          <a:p>
            <a:r>
              <a:rPr lang="en-US" altLang="en-US">
                <a:hlinkClick r:id="rId2"/>
              </a:rPr>
              <a:t>http://www.montgomeryschoolsmd.org/departments/forms/pdf/230-35.pdf</a:t>
            </a:r>
            <a:endParaRPr lang="en-US" altLang="en-US"/>
          </a:p>
          <a:p>
            <a:pPr>
              <a:buFont typeface="Wingdings" panose="05000000000000000000" pitchFamily="2" charset="2"/>
              <a:buNone/>
            </a:pPr>
            <a:endParaRPr lang="en-US" altLang="en-US"/>
          </a:p>
          <a:p>
            <a:r>
              <a:rPr lang="en-US" altLang="en-US"/>
              <a:t>CyberSafety hotline: 301-279-3669</a:t>
            </a:r>
          </a:p>
          <a:p>
            <a:r>
              <a:rPr lang="en-US" altLang="en-US"/>
              <a:t>cybersafety@mcpsmd.org </a:t>
            </a:r>
          </a:p>
          <a:p>
            <a:endParaRPr lang="en-US" altLang="en-US"/>
          </a:p>
          <a:p>
            <a:r>
              <a:rPr lang="en-US" altLang="en-US"/>
              <a:t>Cyber Tipline: 1-800-843-5678</a:t>
            </a:r>
          </a:p>
          <a:p>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bwMode="auto">
          <a:noFill/>
          <a:extLst>
            <a:ext uri="{909E8E84-426E-40DD-AFC4-6F175D3DCCD1}">
              <a14:hiddenFill xmlns:a14="http://schemas.microsoft.com/office/drawing/2010/main">
                <a:solidFill>
                  <a:srgbClr val="FFFFFF"/>
                </a:solidFill>
              </a14:hiddenFill>
            </a:ext>
          </a:extLst>
        </p:spPr>
        <p:txBody>
          <a:bodyPr wrap="square" lIns="91440" tIns="45720" rIns="91440" bIns="45720" numCol="1" anchorCtr="0" compatLnSpc="1">
            <a:prstTxWarp prst="textNoShape">
              <a:avLst/>
            </a:prstTxWarp>
          </a:bodyPr>
          <a:lstStyle/>
          <a:p>
            <a:pPr algn="ctr"/>
            <a:r>
              <a:rPr lang="en-US" altLang="en-US" sz="3600" cap="none"/>
              <a:t>MCPS BULLYING FORM</a:t>
            </a:r>
          </a:p>
        </p:txBody>
      </p:sp>
      <p:pic>
        <p:nvPicPr>
          <p:cNvPr id="78851" name="Picture 7" descr="Bully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600200"/>
            <a:ext cx="39100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8" descr="Bully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63" y="1600200"/>
            <a:ext cx="40878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p:txBody>
          <a:bodyPr/>
          <a:lstStyle/>
          <a:p>
            <a:r>
              <a:rPr lang="en-US" altLang="en-US"/>
              <a:t>This Presentation is About…</a:t>
            </a:r>
          </a:p>
        </p:txBody>
      </p:sp>
      <p:sp>
        <p:nvSpPr>
          <p:cNvPr id="154627" name="Rectangle 3"/>
          <p:cNvSpPr>
            <a:spLocks noGrp="1"/>
          </p:cNvSpPr>
          <p:nvPr>
            <p:ph type="body" sz="half" idx="1"/>
          </p:nvPr>
        </p:nvSpPr>
        <p:spPr>
          <a:xfrm>
            <a:off x="457200" y="844345"/>
            <a:ext cx="3657600" cy="4873625"/>
          </a:xfrm>
        </p:spPr>
        <p:txBody>
          <a:bodyPr/>
          <a:lstStyle/>
          <a:p>
            <a:pPr marL="0" indent="0">
              <a:buFont typeface="Wingdings" panose="05000000000000000000" pitchFamily="2" charset="2"/>
              <a:buNone/>
              <a:defRPr/>
            </a:pPr>
            <a:endParaRPr lang="en-US" altLang="en-US" sz="2000" dirty="0"/>
          </a:p>
          <a:p>
            <a:pPr>
              <a:defRPr/>
            </a:pPr>
            <a:endParaRPr lang="en-US" altLang="en-US" sz="2000" dirty="0"/>
          </a:p>
          <a:p>
            <a:pPr>
              <a:defRPr/>
            </a:pPr>
            <a:r>
              <a:rPr lang="en-US" altLang="en-US" sz="2000" dirty="0">
                <a:ea typeface="MS PGothic"/>
              </a:rPr>
              <a:t>Cyber Bullying</a:t>
            </a:r>
          </a:p>
          <a:p>
            <a:pPr>
              <a:defRPr/>
            </a:pPr>
            <a:r>
              <a:rPr lang="en-US" altLang="en-US" sz="2000" dirty="0">
                <a:ea typeface="MS PGothic"/>
              </a:rPr>
              <a:t>Bullying</a:t>
            </a:r>
          </a:p>
          <a:p>
            <a:pPr>
              <a:defRPr/>
            </a:pPr>
            <a:r>
              <a:rPr lang="en-US" altLang="en-US" sz="2000" dirty="0">
                <a:ea typeface="MS PGothic"/>
              </a:rPr>
              <a:t>The Laws</a:t>
            </a:r>
          </a:p>
          <a:p>
            <a:pPr>
              <a:defRPr/>
            </a:pPr>
            <a:r>
              <a:rPr lang="en-US" altLang="en-US" sz="2000" dirty="0">
                <a:ea typeface="MS PGothic"/>
              </a:rPr>
              <a:t>Bystander vs. Upstander</a:t>
            </a:r>
          </a:p>
          <a:p>
            <a:pPr>
              <a:defRPr/>
            </a:pPr>
            <a:r>
              <a:rPr lang="en-US" altLang="en-US" sz="2000" dirty="0"/>
              <a:t>Consequences</a:t>
            </a:r>
          </a:p>
          <a:p>
            <a:pPr marL="0" indent="0">
              <a:buFont typeface="Wingdings" panose="05000000000000000000" pitchFamily="2" charset="2"/>
              <a:buNone/>
              <a:defRPr/>
            </a:pPr>
            <a:endParaRPr lang="en-US" altLang="en-US" sz="2000" dirty="0"/>
          </a:p>
        </p:txBody>
      </p:sp>
      <p:sp>
        <p:nvSpPr>
          <p:cNvPr id="29700" name="Rectangle 4"/>
          <p:cNvSpPr>
            <a:spLocks noGrp="1"/>
          </p:cNvSpPr>
          <p:nvPr>
            <p:ph type="body" sz="half" idx="2"/>
          </p:nvPr>
        </p:nvSpPr>
        <p:spPr/>
        <p:txBody>
          <a:bodyPr/>
          <a:lstStyle/>
          <a:p>
            <a:r>
              <a:rPr lang="en-US" altLang="en-US" sz="2000" dirty="0"/>
              <a:t>Consequences</a:t>
            </a:r>
          </a:p>
          <a:p>
            <a:pPr marL="639445" lvl="1"/>
            <a:r>
              <a:rPr lang="en-US" altLang="en-US" sz="1900" dirty="0"/>
              <a:t>Personal</a:t>
            </a:r>
          </a:p>
          <a:p>
            <a:pPr marL="639445" lvl="1"/>
            <a:r>
              <a:rPr lang="en-US" altLang="en-US" sz="1900" dirty="0"/>
              <a:t>Career opportunities</a:t>
            </a:r>
          </a:p>
          <a:p>
            <a:pPr marL="639445" lvl="1"/>
            <a:r>
              <a:rPr lang="en-US" altLang="en-US" sz="1900" dirty="0"/>
              <a:t>College choices</a:t>
            </a:r>
          </a:p>
          <a:p>
            <a:pPr marL="639445" lvl="1"/>
            <a:r>
              <a:rPr lang="en-US" altLang="en-US" sz="1900" dirty="0"/>
              <a:t>Moral</a:t>
            </a:r>
          </a:p>
          <a:p>
            <a:pPr marL="639445" lvl="1"/>
            <a:r>
              <a:rPr lang="en-US" altLang="en-US" sz="1900" dirty="0"/>
              <a:t>Legal</a:t>
            </a:r>
          </a:p>
          <a:p>
            <a:pPr marL="0" indent="0">
              <a:buNone/>
            </a:pPr>
            <a:endParaRPr lang="en-US" altLang="en-US" sz="2000" dirty="0"/>
          </a:p>
          <a:p>
            <a:pPr marL="0" indent="0">
              <a:buNone/>
            </a:pPr>
            <a:endParaRPr lang="en-US" altLang="en-US" sz="2000" dirty="0"/>
          </a:p>
        </p:txBody>
      </p:sp>
      <p:pic>
        <p:nvPicPr>
          <p:cNvPr id="4" name="Picture 4" descr="Golden Rule Poster- digital ePoster - Coffee and Carpool: Intentionally  Raising Kind Kids">
            <a:extLst>
              <a:ext uri="{FF2B5EF4-FFF2-40B4-BE49-F238E27FC236}">
                <a16:creationId xmlns:a16="http://schemas.microsoft.com/office/drawing/2014/main" id="{45B21518-FF3C-4982-9559-A7C1DD509893}"/>
              </a:ext>
            </a:extLst>
          </p:cNvPr>
          <p:cNvPicPr>
            <a:picLocks noChangeAspect="1"/>
          </p:cNvPicPr>
          <p:nvPr/>
        </p:nvPicPr>
        <p:blipFill>
          <a:blip r:embed="rId2"/>
          <a:stretch>
            <a:fillRect/>
          </a:stretch>
        </p:blipFill>
        <p:spPr>
          <a:xfrm>
            <a:off x="1700561" y="3980985"/>
            <a:ext cx="4973446" cy="268744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p:txBody>
          <a:bodyPr wrap="square" lIns="91440" tIns="45720" rIns="91440" bIns="45720" numCol="1" anchorCtr="0" compatLnSpc="1">
            <a:prstTxWarp prst="textNoShape">
              <a:avLst/>
            </a:prstTxWarp>
          </a:bodyPr>
          <a:lstStyle/>
          <a:p>
            <a:r>
              <a:rPr lang="en-US" altLang="en-US" cap="none"/>
              <a:t>ONLINE RESOURCES </a:t>
            </a:r>
          </a:p>
        </p:txBody>
      </p:sp>
      <p:sp>
        <p:nvSpPr>
          <p:cNvPr id="79875" name="Content Placeholder 2"/>
          <p:cNvSpPr>
            <a:spLocks noGrp="1"/>
          </p:cNvSpPr>
          <p:nvPr>
            <p:ph sz="quarter" idx="1"/>
          </p:nvPr>
        </p:nvSpPr>
        <p:spPr>
          <a:xfrm>
            <a:off x="457200" y="1600200"/>
            <a:ext cx="7467600" cy="4873625"/>
          </a:xfrm>
        </p:spPr>
        <p:txBody>
          <a:bodyPr/>
          <a:lstStyle/>
          <a:p>
            <a:r>
              <a:rPr lang="en-US" altLang="en-US">
                <a:hlinkClick r:id="rId3"/>
              </a:rPr>
              <a:t>www.netsmartz.org</a:t>
            </a:r>
            <a:endParaRPr lang="en-US" altLang="en-US"/>
          </a:p>
          <a:p>
            <a:r>
              <a:rPr lang="en-US" altLang="en-US">
                <a:hlinkClick r:id="rId4"/>
              </a:rPr>
              <a:t>www.Nsteens.org</a:t>
            </a:r>
            <a:endParaRPr lang="en-US" altLang="en-US"/>
          </a:p>
          <a:p>
            <a:r>
              <a:rPr lang="en-US" altLang="en-US">
                <a:hlinkClick r:id="rId5"/>
              </a:rPr>
              <a:t>www.staysafeonline.org</a:t>
            </a:r>
            <a:endParaRPr lang="en-US" altLang="en-US"/>
          </a:p>
          <a:p>
            <a:r>
              <a:rPr lang="en-US" altLang="en-US">
                <a:hlinkClick r:id="rId6"/>
              </a:rPr>
              <a:t>www.nobullying.com</a:t>
            </a:r>
            <a:endParaRPr lang="en-US" altLang="en-US"/>
          </a:p>
          <a:p>
            <a:r>
              <a:rPr lang="en-US" altLang="en-US">
                <a:hlinkClick r:id="rId7"/>
              </a:rPr>
              <a:t>www.fosi.org</a:t>
            </a:r>
            <a:r>
              <a:rPr lang="en-US" altLang="en-US"/>
              <a:t> </a:t>
            </a:r>
          </a:p>
          <a:p>
            <a:r>
              <a:rPr lang="en-US" altLang="en-US">
                <a:hlinkClick r:id="rId8"/>
              </a:rPr>
              <a:t>www.isafe.org</a:t>
            </a:r>
            <a:endParaRPr lang="en-US" altLang="en-US"/>
          </a:p>
          <a:p>
            <a:r>
              <a:rPr lang="en-US" altLang="en-US">
                <a:hlinkClick r:id="rId9"/>
              </a:rPr>
              <a:t>www.athinline.org</a:t>
            </a:r>
            <a:endParaRPr lang="en-US" altLang="en-US"/>
          </a:p>
          <a:p>
            <a:r>
              <a:rPr lang="en-US" altLang="en-US">
                <a:hlinkClick r:id="rId10"/>
              </a:rPr>
              <a:t>www.dosomething.org</a:t>
            </a:r>
            <a:endParaRPr lang="en-US" altLang="en-US"/>
          </a:p>
          <a:p>
            <a:r>
              <a:rPr lang="en-US" altLang="en-US">
                <a:hlinkClick r:id="rId11"/>
              </a:rPr>
              <a:t>www.wiredsafety.org</a:t>
            </a:r>
            <a:r>
              <a:rPr lang="en-US" altLang="en-US"/>
              <a:t> </a:t>
            </a:r>
          </a:p>
          <a:p>
            <a:r>
              <a:rPr lang="en-US" altLang="en-US"/>
              <a:t>Cyber Tipline: 1-800-843-5678</a:t>
            </a:r>
          </a:p>
          <a:p>
            <a:pPr>
              <a:buFont typeface="Wingdings" panose="05000000000000000000" pitchFamily="2" charset="2"/>
              <a:buNone/>
            </a:pPr>
            <a:endParaRPr lang="en-US" altLang="en-US"/>
          </a:p>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79563" y="2462213"/>
            <a:ext cx="6164262" cy="923925"/>
          </a:xfrm>
          <a:prstGeom prst="rect">
            <a:avLst/>
          </a:prstGeom>
          <a:noFill/>
        </p:spPr>
        <p:txBody>
          <a:bodyPr>
            <a:spAutoFit/>
          </a:bodyPr>
          <a:lstStyle/>
          <a:p>
            <a:pPr algn="ctr" eaLnBrk="1" hangingPunct="1">
              <a:defRPr/>
            </a:pPr>
            <a:r>
              <a:rPr lang="en-US" sz="5400" b="1" dirty="0">
                <a:latin typeface="+mj-lt"/>
                <a:ea typeface="ＭＳ Ｐゴシック" charset="-128"/>
                <a:cs typeface="ＭＳ Ｐゴシック" charset="-128"/>
              </a:rPr>
              <a:t>Questions</a:t>
            </a:r>
            <a:r>
              <a:rPr lang="en-US" sz="5400" dirty="0">
                <a:latin typeface="+mj-lt"/>
                <a:ea typeface="ＭＳ Ｐゴシック" charset="-128"/>
                <a:cs typeface="ＭＳ Ｐゴシック" charset="-128"/>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0722" name="Rectangle 2"/>
          <p:cNvSpPr>
            <a:spLocks noGrp="1"/>
          </p:cNvSpPr>
          <p:nvPr>
            <p:ph type="title"/>
          </p:nvPr>
        </p:nvSpPr>
        <p:spPr>
          <a:xfrm>
            <a:off x="420029" y="263487"/>
            <a:ext cx="8298365" cy="1143000"/>
          </a:xfrm>
        </p:spPr>
        <p:txBody>
          <a:bodyPr/>
          <a:lstStyle/>
          <a:p>
            <a:r>
              <a:rPr lang="en-US" altLang="en-US" sz="3600" b="1" dirty="0">
                <a:ea typeface="MS PGothic"/>
                <a:cs typeface="Arial"/>
              </a:rPr>
              <a:t>Electronic and Social Media: Risks</a:t>
            </a:r>
            <a:r>
              <a:rPr lang="en-US" altLang="en-US" sz="2600" dirty="0">
                <a:ea typeface="MS PGothic"/>
                <a:cs typeface="Arial"/>
              </a:rPr>
              <a:t> </a:t>
            </a:r>
            <a:endParaRPr lang="en-US" altLang="en-US" sz="2600">
              <a:cs typeface="Arial" panose="020B0604020202020204" pitchFamily="34" charset="0"/>
            </a:endParaRPr>
          </a:p>
        </p:txBody>
      </p:sp>
      <p:sp>
        <p:nvSpPr>
          <p:cNvPr id="30723" name="Rectangle 3"/>
          <p:cNvSpPr>
            <a:spLocks noGrp="1"/>
          </p:cNvSpPr>
          <p:nvPr>
            <p:ph type="body" idx="1"/>
          </p:nvPr>
        </p:nvSpPr>
        <p:spPr>
          <a:xfrm>
            <a:off x="457200" y="1600200"/>
            <a:ext cx="8270487" cy="4873625"/>
          </a:xfrm>
        </p:spPr>
        <p:txBody>
          <a:bodyPr/>
          <a:lstStyle/>
          <a:p>
            <a:r>
              <a:rPr lang="en-US" altLang="en-US" sz="2800" dirty="0">
                <a:ea typeface="MS PGothic"/>
                <a:cs typeface="Arial"/>
              </a:rPr>
              <a:t>The widespread mobile use of electronic and social media connects people like never before</a:t>
            </a:r>
          </a:p>
          <a:p>
            <a:pPr marL="0" indent="0">
              <a:buNone/>
            </a:pPr>
            <a:endParaRPr lang="en-US" altLang="en-US" sz="2800" dirty="0">
              <a:ea typeface="MS PGothic"/>
              <a:cs typeface="Arial"/>
            </a:endParaRPr>
          </a:p>
          <a:p>
            <a:r>
              <a:rPr lang="en-US" altLang="en-US" sz="2800" dirty="0">
                <a:ea typeface="MS PGothic"/>
                <a:cs typeface="Arial"/>
              </a:rPr>
              <a:t>But it can also be dangerous:</a:t>
            </a:r>
          </a:p>
          <a:p>
            <a:pPr marL="639445" lvl="1"/>
            <a:r>
              <a:rPr lang="en-US" altLang="en-US" sz="2800" dirty="0">
                <a:ea typeface="MS PGothic"/>
              </a:rPr>
              <a:t>Cyber Bullying</a:t>
            </a:r>
          </a:p>
          <a:p>
            <a:pPr marL="639445" lvl="1"/>
            <a:r>
              <a:rPr lang="en-US" altLang="en-US" sz="2800" dirty="0">
                <a:ea typeface="MS PGothic"/>
              </a:rPr>
              <a:t>Sharing Too Much</a:t>
            </a:r>
          </a:p>
          <a:p>
            <a:pPr marL="639445" lvl="1"/>
            <a:r>
              <a:rPr lang="en-US" altLang="en-US" sz="2800" dirty="0">
                <a:ea typeface="MS PGothic"/>
              </a:rPr>
              <a:t>Sexting</a:t>
            </a:r>
          </a:p>
          <a:p>
            <a:pPr marL="639445" lvl="1"/>
            <a:r>
              <a:rPr lang="en-US" altLang="en-US" sz="2800" dirty="0">
                <a:ea typeface="MS PGothic"/>
              </a:rPr>
              <a:t>Online Predators</a:t>
            </a:r>
          </a:p>
          <a:p>
            <a:pPr marL="639445" lvl="1"/>
            <a:endParaRPr lang="en-US" altLang="en-US" sz="2800"/>
          </a:p>
          <a:p>
            <a:pPr marL="639445" lvl="1"/>
            <a:endParaRPr lang="en-US" altLang="en-US"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51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95475"/>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86075"/>
            <a:ext cx="78025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7963" y="4652963"/>
            <a:ext cx="8936037"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87775" y="2216150"/>
            <a:ext cx="52784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2788" y="5643563"/>
            <a:ext cx="50196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60925" y="3128963"/>
            <a:ext cx="38020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3588" y="373063"/>
            <a:ext cx="45704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79475" y="1122363"/>
            <a:ext cx="6573838"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1000" fill="hold"/>
                                        <p:tgtEl>
                                          <p:spTgt spid="21506"/>
                                        </p:tgtEl>
                                        <p:attrNameLst>
                                          <p:attrName>ppt_x</p:attrName>
                                        </p:attrNameLst>
                                      </p:cBhvr>
                                      <p:tavLst>
                                        <p:tav tm="0">
                                          <p:val>
                                            <p:strVal val="#ppt_x"/>
                                          </p:val>
                                        </p:tav>
                                        <p:tav tm="100000">
                                          <p:val>
                                            <p:strVal val="#ppt_x"/>
                                          </p:val>
                                        </p:tav>
                                      </p:tavLst>
                                    </p:anim>
                                    <p:anim calcmode="lin" valueType="num">
                                      <p:cBhvr additive="base">
                                        <p:cTn id="8" dur="1000" fill="hold"/>
                                        <p:tgtEl>
                                          <p:spTgt spid="2150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0"/>
                                  </p:stCondLst>
                                  <p:childTnLst>
                                    <p:set>
                                      <p:cBhvr>
                                        <p:cTn id="11" dur="1" fill="hold">
                                          <p:stCondLst>
                                            <p:cond delay="0"/>
                                          </p:stCondLst>
                                        </p:cTn>
                                        <p:tgtEl>
                                          <p:spTgt spid="21514"/>
                                        </p:tgtEl>
                                        <p:attrNameLst>
                                          <p:attrName>style.visibility</p:attrName>
                                        </p:attrNameLst>
                                      </p:cBhvr>
                                      <p:to>
                                        <p:strVal val="visible"/>
                                      </p:to>
                                    </p:set>
                                    <p:anim calcmode="lin" valueType="num">
                                      <p:cBhvr additive="base">
                                        <p:cTn id="12" dur="1000" fill="hold"/>
                                        <p:tgtEl>
                                          <p:spTgt spid="21514"/>
                                        </p:tgtEl>
                                        <p:attrNameLst>
                                          <p:attrName>ppt_x</p:attrName>
                                        </p:attrNameLst>
                                      </p:cBhvr>
                                      <p:tavLst>
                                        <p:tav tm="0">
                                          <p:val>
                                            <p:strVal val="#ppt_x"/>
                                          </p:val>
                                        </p:tav>
                                        <p:tav tm="100000">
                                          <p:val>
                                            <p:strVal val="#ppt_x"/>
                                          </p:val>
                                        </p:tav>
                                      </p:tavLst>
                                    </p:anim>
                                    <p:anim calcmode="lin" valueType="num">
                                      <p:cBhvr additive="base">
                                        <p:cTn id="13" dur="1000" fill="hold"/>
                                        <p:tgtEl>
                                          <p:spTgt spid="2151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21507"/>
                                        </p:tgtEl>
                                        <p:attrNameLst>
                                          <p:attrName>style.visibility</p:attrName>
                                        </p:attrNameLst>
                                      </p:cBhvr>
                                      <p:to>
                                        <p:strVal val="visible"/>
                                      </p:to>
                                    </p:set>
                                    <p:anim calcmode="lin" valueType="num">
                                      <p:cBhvr additive="base">
                                        <p:cTn id="17" dur="1000" fill="hold"/>
                                        <p:tgtEl>
                                          <p:spTgt spid="21507"/>
                                        </p:tgtEl>
                                        <p:attrNameLst>
                                          <p:attrName>ppt_x</p:attrName>
                                        </p:attrNameLst>
                                      </p:cBhvr>
                                      <p:tavLst>
                                        <p:tav tm="0">
                                          <p:val>
                                            <p:strVal val="#ppt_x"/>
                                          </p:val>
                                        </p:tav>
                                        <p:tav tm="100000">
                                          <p:val>
                                            <p:strVal val="#ppt_x"/>
                                          </p:val>
                                        </p:tav>
                                      </p:tavLst>
                                    </p:anim>
                                    <p:anim calcmode="lin" valueType="num">
                                      <p:cBhvr additive="base">
                                        <p:cTn id="18" dur="1000" fill="hold"/>
                                        <p:tgtEl>
                                          <p:spTgt spid="2150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fill="hold" nodeType="afterEffect">
                                  <p:stCondLst>
                                    <p:cond delay="0"/>
                                  </p:stCondLst>
                                  <p:childTnLst>
                                    <p:set>
                                      <p:cBhvr>
                                        <p:cTn id="21" dur="1" fill="hold">
                                          <p:stCondLst>
                                            <p:cond delay="0"/>
                                          </p:stCondLst>
                                        </p:cTn>
                                        <p:tgtEl>
                                          <p:spTgt spid="21508"/>
                                        </p:tgtEl>
                                        <p:attrNameLst>
                                          <p:attrName>style.visibility</p:attrName>
                                        </p:attrNameLst>
                                      </p:cBhvr>
                                      <p:to>
                                        <p:strVal val="visible"/>
                                      </p:to>
                                    </p:set>
                                    <p:anim calcmode="lin" valueType="num">
                                      <p:cBhvr additive="base">
                                        <p:cTn id="22" dur="500" fill="hold"/>
                                        <p:tgtEl>
                                          <p:spTgt spid="21508"/>
                                        </p:tgtEl>
                                        <p:attrNameLst>
                                          <p:attrName>ppt_x</p:attrName>
                                        </p:attrNameLst>
                                      </p:cBhvr>
                                      <p:tavLst>
                                        <p:tav tm="0">
                                          <p:val>
                                            <p:strVal val="#ppt_x"/>
                                          </p:val>
                                        </p:tav>
                                        <p:tav tm="100000">
                                          <p:val>
                                            <p:strVal val="#ppt_x"/>
                                          </p:val>
                                        </p:tav>
                                      </p:tavLst>
                                    </p:anim>
                                    <p:anim calcmode="lin" valueType="num">
                                      <p:cBhvr additive="base">
                                        <p:cTn id="23" dur="500" fill="hold"/>
                                        <p:tgtEl>
                                          <p:spTgt spid="2150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3500"/>
                            </p:stCondLst>
                            <p:childTnLst>
                              <p:par>
                                <p:cTn id="25" presetID="2" presetClass="entr" presetSubtype="4" fill="hold" nodeType="afterEffect">
                                  <p:stCondLst>
                                    <p:cond delay="0"/>
                                  </p:stCondLst>
                                  <p:childTnLst>
                                    <p:set>
                                      <p:cBhvr>
                                        <p:cTn id="26" dur="1" fill="hold">
                                          <p:stCondLst>
                                            <p:cond delay="0"/>
                                          </p:stCondLst>
                                        </p:cTn>
                                        <p:tgtEl>
                                          <p:spTgt spid="21511"/>
                                        </p:tgtEl>
                                        <p:attrNameLst>
                                          <p:attrName>style.visibility</p:attrName>
                                        </p:attrNameLst>
                                      </p:cBhvr>
                                      <p:to>
                                        <p:strVal val="visible"/>
                                      </p:to>
                                    </p:set>
                                    <p:anim calcmode="lin" valueType="num">
                                      <p:cBhvr additive="base">
                                        <p:cTn id="27" dur="500" fill="hold"/>
                                        <p:tgtEl>
                                          <p:spTgt spid="21511"/>
                                        </p:tgtEl>
                                        <p:attrNameLst>
                                          <p:attrName>ppt_x</p:attrName>
                                        </p:attrNameLst>
                                      </p:cBhvr>
                                      <p:tavLst>
                                        <p:tav tm="0">
                                          <p:val>
                                            <p:strVal val="#ppt_x"/>
                                          </p:val>
                                        </p:tav>
                                        <p:tav tm="100000">
                                          <p:val>
                                            <p:strVal val="#ppt_x"/>
                                          </p:val>
                                        </p:tav>
                                      </p:tavLst>
                                    </p:anim>
                                    <p:anim calcmode="lin" valueType="num">
                                      <p:cBhvr additive="base">
                                        <p:cTn id="28" dur="500" fill="hold"/>
                                        <p:tgtEl>
                                          <p:spTgt spid="21511"/>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4000"/>
                            </p:stCondLst>
                            <p:childTnLst>
                              <p:par>
                                <p:cTn id="30" presetID="2" presetClass="entr" presetSubtype="4" fill="hold" nodeType="afterEffect">
                                  <p:stCondLst>
                                    <p:cond delay="0"/>
                                  </p:stCondLst>
                                  <p:childTnLst>
                                    <p:set>
                                      <p:cBhvr>
                                        <p:cTn id="31" dur="1" fill="hold">
                                          <p:stCondLst>
                                            <p:cond delay="0"/>
                                          </p:stCondLst>
                                        </p:cTn>
                                        <p:tgtEl>
                                          <p:spTgt spid="21509"/>
                                        </p:tgtEl>
                                        <p:attrNameLst>
                                          <p:attrName>style.visibility</p:attrName>
                                        </p:attrNameLst>
                                      </p:cBhvr>
                                      <p:to>
                                        <p:strVal val="visible"/>
                                      </p:to>
                                    </p:set>
                                    <p:anim calcmode="lin" valueType="num">
                                      <p:cBhvr additive="base">
                                        <p:cTn id="32" dur="500" fill="hold"/>
                                        <p:tgtEl>
                                          <p:spTgt spid="21509"/>
                                        </p:tgtEl>
                                        <p:attrNameLst>
                                          <p:attrName>ppt_x</p:attrName>
                                        </p:attrNameLst>
                                      </p:cBhvr>
                                      <p:tavLst>
                                        <p:tav tm="0">
                                          <p:val>
                                            <p:strVal val="#ppt_x"/>
                                          </p:val>
                                        </p:tav>
                                        <p:tav tm="100000">
                                          <p:val>
                                            <p:strVal val="#ppt_x"/>
                                          </p:val>
                                        </p:tav>
                                      </p:tavLst>
                                    </p:anim>
                                    <p:anim calcmode="lin" valueType="num">
                                      <p:cBhvr additive="base">
                                        <p:cTn id="33" dur="500" fill="hold"/>
                                        <p:tgtEl>
                                          <p:spTgt spid="21509"/>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4500"/>
                            </p:stCondLst>
                            <p:childTnLst>
                              <p:par>
                                <p:cTn id="35" presetID="2" presetClass="entr" presetSubtype="4" fill="hold" nodeType="afterEffect">
                                  <p:stCondLst>
                                    <p:cond delay="0"/>
                                  </p:stCondLst>
                                  <p:childTnLst>
                                    <p:set>
                                      <p:cBhvr>
                                        <p:cTn id="36" dur="1" fill="hold">
                                          <p:stCondLst>
                                            <p:cond delay="0"/>
                                          </p:stCondLst>
                                        </p:cTn>
                                        <p:tgtEl>
                                          <p:spTgt spid="21513"/>
                                        </p:tgtEl>
                                        <p:attrNameLst>
                                          <p:attrName>style.visibility</p:attrName>
                                        </p:attrNameLst>
                                      </p:cBhvr>
                                      <p:to>
                                        <p:strVal val="visible"/>
                                      </p:to>
                                    </p:set>
                                    <p:anim calcmode="lin" valueType="num">
                                      <p:cBhvr additive="base">
                                        <p:cTn id="37" dur="500" fill="hold"/>
                                        <p:tgtEl>
                                          <p:spTgt spid="21513"/>
                                        </p:tgtEl>
                                        <p:attrNameLst>
                                          <p:attrName>ppt_x</p:attrName>
                                        </p:attrNameLst>
                                      </p:cBhvr>
                                      <p:tavLst>
                                        <p:tav tm="0">
                                          <p:val>
                                            <p:strVal val="#ppt_x"/>
                                          </p:val>
                                        </p:tav>
                                        <p:tav tm="100000">
                                          <p:val>
                                            <p:strVal val="#ppt_x"/>
                                          </p:val>
                                        </p:tav>
                                      </p:tavLst>
                                    </p:anim>
                                    <p:anim calcmode="lin" valueType="num">
                                      <p:cBhvr additive="base">
                                        <p:cTn id="38" dur="500" fill="hold"/>
                                        <p:tgtEl>
                                          <p:spTgt spid="21513"/>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0"/>
                            </p:stCondLst>
                            <p:childTnLst>
                              <p:par>
                                <p:cTn id="40" presetID="2" presetClass="entr" presetSubtype="4" fill="hold" nodeType="afterEffect">
                                  <p:stCondLst>
                                    <p:cond delay="0"/>
                                  </p:stCondLst>
                                  <p:childTnLst>
                                    <p:set>
                                      <p:cBhvr>
                                        <p:cTn id="41" dur="1" fill="hold">
                                          <p:stCondLst>
                                            <p:cond delay="0"/>
                                          </p:stCondLst>
                                        </p:cTn>
                                        <p:tgtEl>
                                          <p:spTgt spid="21510"/>
                                        </p:tgtEl>
                                        <p:attrNameLst>
                                          <p:attrName>style.visibility</p:attrName>
                                        </p:attrNameLst>
                                      </p:cBhvr>
                                      <p:to>
                                        <p:strVal val="visible"/>
                                      </p:to>
                                    </p:set>
                                    <p:anim calcmode="lin" valueType="num">
                                      <p:cBhvr additive="base">
                                        <p:cTn id="42" dur="500" fill="hold"/>
                                        <p:tgtEl>
                                          <p:spTgt spid="21510"/>
                                        </p:tgtEl>
                                        <p:attrNameLst>
                                          <p:attrName>ppt_x</p:attrName>
                                        </p:attrNameLst>
                                      </p:cBhvr>
                                      <p:tavLst>
                                        <p:tav tm="0">
                                          <p:val>
                                            <p:strVal val="#ppt_x"/>
                                          </p:val>
                                        </p:tav>
                                        <p:tav tm="100000">
                                          <p:val>
                                            <p:strVal val="#ppt_x"/>
                                          </p:val>
                                        </p:tav>
                                      </p:tavLst>
                                    </p:anim>
                                    <p:anim calcmode="lin" valueType="num">
                                      <p:cBhvr additive="base">
                                        <p:cTn id="43" dur="500" fill="hold"/>
                                        <p:tgtEl>
                                          <p:spTgt spid="21510"/>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5500"/>
                            </p:stCondLst>
                            <p:childTnLst>
                              <p:par>
                                <p:cTn id="45" presetID="2" presetClass="entr" presetSubtype="4" fill="hold" nodeType="afterEffect">
                                  <p:stCondLst>
                                    <p:cond delay="0"/>
                                  </p:stCondLst>
                                  <p:childTnLst>
                                    <p:set>
                                      <p:cBhvr>
                                        <p:cTn id="46" dur="1" fill="hold">
                                          <p:stCondLst>
                                            <p:cond delay="0"/>
                                          </p:stCondLst>
                                        </p:cTn>
                                        <p:tgtEl>
                                          <p:spTgt spid="21512"/>
                                        </p:tgtEl>
                                        <p:attrNameLst>
                                          <p:attrName>style.visibility</p:attrName>
                                        </p:attrNameLst>
                                      </p:cBhvr>
                                      <p:to>
                                        <p:strVal val="visible"/>
                                      </p:to>
                                    </p:set>
                                    <p:anim calcmode="lin" valueType="num">
                                      <p:cBhvr additive="base">
                                        <p:cTn id="47" dur="500" fill="hold"/>
                                        <p:tgtEl>
                                          <p:spTgt spid="21512"/>
                                        </p:tgtEl>
                                        <p:attrNameLst>
                                          <p:attrName>ppt_x</p:attrName>
                                        </p:attrNameLst>
                                      </p:cBhvr>
                                      <p:tavLst>
                                        <p:tav tm="0">
                                          <p:val>
                                            <p:strVal val="#ppt_x"/>
                                          </p:val>
                                        </p:tav>
                                        <p:tav tm="100000">
                                          <p:val>
                                            <p:strVal val="#ppt_x"/>
                                          </p:val>
                                        </p:tav>
                                      </p:tavLst>
                                    </p:anim>
                                    <p:anim calcmode="lin" valueType="num">
                                      <p:cBhvr additive="base">
                                        <p:cTn id="48"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68B2E-9DA4-4B7B-B661-0535AA2953B8}"/>
              </a:ext>
            </a:extLst>
          </p:cNvPr>
          <p:cNvSpPr txBox="1"/>
          <p:nvPr/>
        </p:nvSpPr>
        <p:spPr>
          <a:xfrm>
            <a:off x="-94425" y="387175"/>
            <a:ext cx="87716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b="1" dirty="0">
                <a:solidFill>
                  <a:srgbClr val="161616"/>
                </a:solidFill>
                <a:highlight>
                  <a:srgbClr val="FFFF00"/>
                </a:highlight>
                <a:latin typeface="proximanova"/>
                <a:ea typeface="proximanova"/>
                <a:cs typeface="proximanova"/>
              </a:rPr>
              <a:t>Mother pushes Montgomery County Public Schools to address cyberbullying happening on Zoom classes</a:t>
            </a:r>
            <a:endParaRPr lang="en-US" dirty="0">
              <a:highlight>
                <a:srgbClr val="FFFF00"/>
              </a:highlight>
              <a:cs typeface="Arial"/>
            </a:endParaRPr>
          </a:p>
        </p:txBody>
      </p:sp>
      <p:sp>
        <p:nvSpPr>
          <p:cNvPr id="5" name="TextBox 4">
            <a:extLst>
              <a:ext uri="{FF2B5EF4-FFF2-40B4-BE49-F238E27FC236}">
                <a16:creationId xmlns:a16="http://schemas.microsoft.com/office/drawing/2014/main" id="{D381A32A-E38B-4E7F-A9D8-E33BDBF97FB8}"/>
              </a:ext>
            </a:extLst>
          </p:cNvPr>
          <p:cNvSpPr txBox="1"/>
          <p:nvPr/>
        </p:nvSpPr>
        <p:spPr>
          <a:xfrm>
            <a:off x="385917" y="1971368"/>
            <a:ext cx="749955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entury Schoolbook"/>
                <a:ea typeface="proximanova"/>
                <a:cs typeface="proximanova"/>
              </a:rPr>
              <a:t>Back on September 11, 2020, she said a non-JPMS student gained access to the Zoom meeting ID and passcode and “broke” into class, assuming her son’s identity and screen name. The student kept the camera off but began hurling foul language and racial slurs in the class under the assumed name of her student, according to Rook.</a:t>
            </a:r>
            <a:endParaRPr lang="en-US" sz="1600" b="1" dirty="0">
              <a:solidFill>
                <a:srgbClr val="161616"/>
              </a:solidFill>
              <a:latin typeface="Century Schoolbook"/>
            </a:endParaRPr>
          </a:p>
        </p:txBody>
      </p:sp>
      <p:sp>
        <p:nvSpPr>
          <p:cNvPr id="6" name="TextBox 5">
            <a:extLst>
              <a:ext uri="{FF2B5EF4-FFF2-40B4-BE49-F238E27FC236}">
                <a16:creationId xmlns:a16="http://schemas.microsoft.com/office/drawing/2014/main" id="{D296FC6B-D0E8-4B5C-AB21-6D5C74522A7A}"/>
              </a:ext>
            </a:extLst>
          </p:cNvPr>
          <p:cNvSpPr txBox="1"/>
          <p:nvPr/>
        </p:nvSpPr>
        <p:spPr>
          <a:xfrm>
            <a:off x="383190" y="3289494"/>
            <a:ext cx="716803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Schoolbook"/>
                <a:ea typeface="proximanova"/>
                <a:cs typeface="proximanova"/>
              </a:rPr>
              <a:t>- </a:t>
            </a:r>
            <a:r>
              <a:rPr lang="en-US" sz="1600" dirty="0">
                <a:latin typeface="Century Schoolbook"/>
                <a:ea typeface="proximanova"/>
                <a:cs typeface="proximanova"/>
              </a:rPr>
              <a:t>A link was later shared, and her son was subject to his peers calling him a racist as a result. Rook said she appealed to the Montgomery County Board of Education and they finally ruled </a:t>
            </a:r>
            <a:r>
              <a:rPr lang="en-US" sz="1600" b="1" dirty="0">
                <a:latin typeface="Century Schoolbook"/>
                <a:ea typeface="proximanova"/>
                <a:cs typeface="proximanova"/>
              </a:rPr>
              <a:t>her son’s case was cyberbullying.</a:t>
            </a:r>
            <a:r>
              <a:rPr lang="en-US" b="1" dirty="0">
                <a:latin typeface="Century Schoolbook"/>
                <a:ea typeface="proximanova"/>
                <a:cs typeface="proximanova"/>
              </a:rPr>
              <a:t> </a:t>
            </a:r>
            <a:endParaRPr lang="en-US" b="1">
              <a:latin typeface="Century Schoolbook"/>
            </a:endParaRPr>
          </a:p>
        </p:txBody>
      </p:sp>
      <p:sp>
        <p:nvSpPr>
          <p:cNvPr id="7" name="TextBox 6">
            <a:extLst>
              <a:ext uri="{FF2B5EF4-FFF2-40B4-BE49-F238E27FC236}">
                <a16:creationId xmlns:a16="http://schemas.microsoft.com/office/drawing/2014/main" id="{E3543FC3-5BFE-455D-87C0-66D7705B47DE}"/>
              </a:ext>
            </a:extLst>
          </p:cNvPr>
          <p:cNvSpPr txBox="1"/>
          <p:nvPr/>
        </p:nvSpPr>
        <p:spPr>
          <a:xfrm>
            <a:off x="1099952" y="6221186"/>
            <a:ext cx="68253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a:ea typeface="MS PGothic"/>
                <a:cs typeface="Arial"/>
              </a:rPr>
              <a:t>https://www.wusa9.com/article/news/local/parent-push-school-system-to-address-cyberbullying/65-126d2d91-0a0d-4da1-86f1-fef80c1bfc7b</a:t>
            </a:r>
          </a:p>
        </p:txBody>
      </p:sp>
      <p:pic>
        <p:nvPicPr>
          <p:cNvPr id="9" name="Picture 9" descr="Logo, company name&#10;&#10;Description automatically generated">
            <a:extLst>
              <a:ext uri="{FF2B5EF4-FFF2-40B4-BE49-F238E27FC236}">
                <a16:creationId xmlns:a16="http://schemas.microsoft.com/office/drawing/2014/main" id="{5EFB1C15-A22D-4D20-A884-5BECEA0870E6}"/>
              </a:ext>
            </a:extLst>
          </p:cNvPr>
          <p:cNvPicPr>
            <a:picLocks noChangeAspect="1"/>
          </p:cNvPicPr>
          <p:nvPr/>
        </p:nvPicPr>
        <p:blipFill>
          <a:blip r:embed="rId2"/>
          <a:stretch>
            <a:fillRect/>
          </a:stretch>
        </p:blipFill>
        <p:spPr>
          <a:xfrm>
            <a:off x="3143413" y="4608351"/>
            <a:ext cx="2743200" cy="1545312"/>
          </a:xfrm>
          <a:prstGeom prst="rect">
            <a:avLst/>
          </a:prstGeom>
        </p:spPr>
      </p:pic>
    </p:spTree>
    <p:extLst>
      <p:ext uri="{BB962C8B-B14F-4D97-AF65-F5344CB8AC3E}">
        <p14:creationId xmlns:p14="http://schemas.microsoft.com/office/powerpoint/2010/main" val="180988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44A7-A9FB-4688-BAC1-B38E5AA0BA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F7F6B3-EB98-4D0A-9C05-8A3A1E4B6124}"/>
              </a:ext>
            </a:extLst>
          </p:cNvPr>
          <p:cNvSpPr>
            <a:spLocks noGrp="1"/>
          </p:cNvSpPr>
          <p:nvPr>
            <p:ph idx="1"/>
          </p:nvPr>
        </p:nvSpPr>
        <p:spPr/>
        <p:txBody>
          <a:bodyPr/>
          <a:lstStyle/>
          <a:p>
            <a:endParaRPr lang="en-US"/>
          </a:p>
        </p:txBody>
      </p:sp>
      <p:pic>
        <p:nvPicPr>
          <p:cNvPr id="107522" name="Picture 2">
            <a:extLst>
              <a:ext uri="{FF2B5EF4-FFF2-40B4-BE49-F238E27FC236}">
                <a16:creationId xmlns:a16="http://schemas.microsoft.com/office/drawing/2014/main" id="{6EA53DCF-9170-41A4-9B36-582F23AD0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8742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4_Oriel">
  <a:themeElements>
    <a:clrScheme name="4_Oriel 1">
      <a:dk1>
        <a:srgbClr val="000000"/>
      </a:dk1>
      <a:lt1>
        <a:srgbClr val="FFFFFF"/>
      </a:lt1>
      <a:dk2>
        <a:srgbClr val="09213B"/>
      </a:dk2>
      <a:lt2>
        <a:srgbClr val="D5EDF4"/>
      </a:lt2>
      <a:accent1>
        <a:srgbClr val="2C7C9F"/>
      </a:accent1>
      <a:accent2>
        <a:srgbClr val="244A58"/>
      </a:accent2>
      <a:accent3>
        <a:srgbClr val="FFFFFF"/>
      </a:accent3>
      <a:accent4>
        <a:srgbClr val="000000"/>
      </a:accent4>
      <a:accent5>
        <a:srgbClr val="ACBFCD"/>
      </a:accent5>
      <a:accent6>
        <a:srgbClr val="20424F"/>
      </a:accent6>
      <a:hlink>
        <a:srgbClr val="7030A0"/>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Oriel 1">
        <a:dk1>
          <a:srgbClr val="000000"/>
        </a:dk1>
        <a:lt1>
          <a:srgbClr val="FFFFFF"/>
        </a:lt1>
        <a:dk2>
          <a:srgbClr val="09213B"/>
        </a:dk2>
        <a:lt2>
          <a:srgbClr val="D5EDF4"/>
        </a:lt2>
        <a:accent1>
          <a:srgbClr val="2C7C9F"/>
        </a:accent1>
        <a:accent2>
          <a:srgbClr val="244A58"/>
        </a:accent2>
        <a:accent3>
          <a:srgbClr val="FFFFFF"/>
        </a:accent3>
        <a:accent4>
          <a:srgbClr val="000000"/>
        </a:accent4>
        <a:accent5>
          <a:srgbClr val="ACBFCD"/>
        </a:accent5>
        <a:accent6>
          <a:srgbClr val="20424F"/>
        </a:accent6>
        <a:hlink>
          <a:srgbClr val="7030A0"/>
        </a:hlink>
        <a:folHlink>
          <a:srgbClr val="00B0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Oriel">
  <a:themeElements>
    <a:clrScheme name="8_Oriel 1">
      <a:dk1>
        <a:srgbClr val="000000"/>
      </a:dk1>
      <a:lt1>
        <a:srgbClr val="FFFFFF"/>
      </a:lt1>
      <a:dk2>
        <a:srgbClr val="09213B"/>
      </a:dk2>
      <a:lt2>
        <a:srgbClr val="D5EDF4"/>
      </a:lt2>
      <a:accent1>
        <a:srgbClr val="2C7C9F"/>
      </a:accent1>
      <a:accent2>
        <a:srgbClr val="244A58"/>
      </a:accent2>
      <a:accent3>
        <a:srgbClr val="FFFFFF"/>
      </a:accent3>
      <a:accent4>
        <a:srgbClr val="000000"/>
      </a:accent4>
      <a:accent5>
        <a:srgbClr val="ACBFCD"/>
      </a:accent5>
      <a:accent6>
        <a:srgbClr val="20424F"/>
      </a:accent6>
      <a:hlink>
        <a:srgbClr val="7030A0"/>
      </a:hlink>
      <a:folHlink>
        <a:srgbClr val="00B0F0"/>
      </a:folHlink>
    </a:clrScheme>
    <a:fontScheme name="8_Oriel">
      <a:majorFont>
        <a:latin typeface="Century Schoolbook"/>
        <a:ea typeface="MS PGothic"/>
        <a:cs typeface="Arial"/>
      </a:majorFont>
      <a:minorFont>
        <a:latin typeface="Century Schoolbook"/>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Oriel 1">
        <a:dk1>
          <a:srgbClr val="000000"/>
        </a:dk1>
        <a:lt1>
          <a:srgbClr val="FFFFFF"/>
        </a:lt1>
        <a:dk2>
          <a:srgbClr val="09213B"/>
        </a:dk2>
        <a:lt2>
          <a:srgbClr val="D5EDF4"/>
        </a:lt2>
        <a:accent1>
          <a:srgbClr val="2C7C9F"/>
        </a:accent1>
        <a:accent2>
          <a:srgbClr val="244A58"/>
        </a:accent2>
        <a:accent3>
          <a:srgbClr val="FFFFFF"/>
        </a:accent3>
        <a:accent4>
          <a:srgbClr val="000000"/>
        </a:accent4>
        <a:accent5>
          <a:srgbClr val="ACBFCD"/>
        </a:accent5>
        <a:accent6>
          <a:srgbClr val="20424F"/>
        </a:accent6>
        <a:hlink>
          <a:srgbClr val="7030A0"/>
        </a:hlink>
        <a:folHlink>
          <a:srgbClr val="00B0F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Oriel">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9_Oriel">
      <a:majorFont>
        <a:latin typeface=""/>
        <a:ea typeface="MS PGothic"/>
        <a:cs typeface="MS PGothic"/>
      </a:majorFont>
      <a:minorFont>
        <a:latin typeface=""/>
        <a:ea typeface="MS PGothic"/>
        <a:cs typeface="MS PGothic"/>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themeOverride>
</file>

<file path=docProps/app.xml><?xml version="1.0" encoding="utf-8"?>
<Properties xmlns="http://schemas.openxmlformats.org/officeDocument/2006/extended-properties" xmlns:vt="http://schemas.openxmlformats.org/officeDocument/2006/docPropsVTypes">
  <Template>Oriel.thmx</Template>
  <TotalTime>65703</TotalTime>
  <Words>3360</Words>
  <Application>Microsoft Office PowerPoint</Application>
  <PresentationFormat>On-screen Show (4:3)</PresentationFormat>
  <Paragraphs>377</Paragraphs>
  <Slides>51</Slides>
  <Notes>17</Notes>
  <HiddenSlides>0</HiddenSlides>
  <MMClips>3</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51</vt:i4>
      </vt:variant>
    </vt:vector>
  </HeadingPairs>
  <TitlesOfParts>
    <vt:vector size="68" baseType="lpstr">
      <vt:lpstr>Abadi</vt:lpstr>
      <vt:lpstr>Amasis MT Pro Light</vt:lpstr>
      <vt:lpstr>Arial</vt:lpstr>
      <vt:lpstr>Arial Black</vt:lpstr>
      <vt:lpstr>Calibri</vt:lpstr>
      <vt:lpstr>Century Schoolbook</vt:lpstr>
      <vt:lpstr>Corbel</vt:lpstr>
      <vt:lpstr>proximanova</vt:lpstr>
      <vt:lpstr>Source Sans Pro</vt:lpstr>
      <vt:lpstr>Wingdings</vt:lpstr>
      <vt:lpstr>Wingdings 2</vt:lpstr>
      <vt:lpstr>4_Oriel</vt:lpstr>
      <vt:lpstr>8_Oriel</vt:lpstr>
      <vt:lpstr>9_Oriel</vt:lpstr>
      <vt:lpstr>Mylar</vt:lpstr>
      <vt:lpstr>Acrobat Document</vt:lpstr>
      <vt:lpstr>Chart</vt:lpstr>
      <vt:lpstr>Montgomery County State’s Attorney’s Office John McCarthy State’s Attorney          50 Maryland Ave, Rockville, MD 20850  Presenters: George E. Simms III, Lynda Earle, Arielle Hinton  Assistant State’s Attorneys for Montgomery County, Maryland    Phil Andrews (Director of Crime Prevention Initiatives) (Researched by Amrit Mann, University of Maryland, 2021) </vt:lpstr>
      <vt:lpstr> Stop the Bullying Presentation</vt:lpstr>
      <vt:lpstr>PowerPoint Presentation</vt:lpstr>
      <vt:lpstr>Who works at the State’s Attorney's Office?</vt:lpstr>
      <vt:lpstr>This Presentation is About…</vt:lpstr>
      <vt:lpstr>Electronic and Social Media: Risks </vt:lpstr>
      <vt:lpstr>PowerPoint Presentation</vt:lpstr>
      <vt:lpstr>PowerPoint Presentation</vt:lpstr>
      <vt:lpstr>PowerPoint Presentation</vt:lpstr>
      <vt:lpstr>PowerPoint Presentation</vt:lpstr>
      <vt:lpstr>PowerPoint Presentation</vt:lpstr>
      <vt:lpstr>PowerPoint Presentation</vt:lpstr>
      <vt:lpstr>WHAT IS CYBER-BULLYING? </vt:lpstr>
      <vt:lpstr>EXAMPLES of Cyberbullying</vt:lpstr>
      <vt:lpstr>Broken Friendships</vt:lpstr>
      <vt:lpstr>Why do they do it?</vt:lpstr>
      <vt:lpstr>CYBER-BULLYING AND SOCIAL MEDIA</vt:lpstr>
      <vt:lpstr>THE EMOTIONAL CONSEQUENCES </vt:lpstr>
      <vt:lpstr>GRACE’S STORY </vt:lpstr>
      <vt:lpstr>PREVENTION - BE AWARE - </vt:lpstr>
      <vt:lpstr>Life Consequences of Cyber Bullying</vt:lpstr>
      <vt:lpstr>PowerPoint Presentation</vt:lpstr>
      <vt:lpstr>MISUSE OF ELECTRONIC MAIL </vt:lpstr>
      <vt:lpstr>MISUSE OF INTERACTIVE COMPUTER SERVICES (GRACE’S LAW) </vt:lpstr>
      <vt:lpstr>Grace’s Law 2.0, Enacted in 2019</vt:lpstr>
      <vt:lpstr>HARASSMENT </vt:lpstr>
      <vt:lpstr>STALKING </vt:lpstr>
      <vt:lpstr>OTHER LAWS RELATED TO CYBER BULLYING </vt:lpstr>
      <vt:lpstr>Threat of Mass Violence (CR 3-1001)</vt:lpstr>
      <vt:lpstr>Possible Sentences in the State of Maryland</vt:lpstr>
      <vt:lpstr>Revenge Porn  (CR 3-809)</vt:lpstr>
      <vt:lpstr>PowerPoint Presentation</vt:lpstr>
      <vt:lpstr>PowerPoint Presentation</vt:lpstr>
      <vt:lpstr>CYBERBULLYING LEGAL GUIDE</vt:lpstr>
      <vt:lpstr>PowerPoint Presentation</vt:lpstr>
      <vt:lpstr>Be an Upstander</vt:lpstr>
      <vt:lpstr>Respect in Relationships</vt:lpstr>
      <vt:lpstr>PowerPoint Presentation</vt:lpstr>
      <vt:lpstr>BYSTANDER CONSEQUENCES</vt:lpstr>
      <vt:lpstr>BECOME AN UPSTANDER</vt:lpstr>
      <vt:lpstr>Helping Someone Who is Being Bullied</vt:lpstr>
      <vt:lpstr>Do Teens Report Cyberbullying?</vt:lpstr>
      <vt:lpstr>Statistics </vt:lpstr>
      <vt:lpstr>Be an up stander</vt:lpstr>
      <vt:lpstr>PowerPoint Presentation</vt:lpstr>
      <vt:lpstr>FINAL GOALS</vt:lpstr>
      <vt:lpstr>PowerPoint Presentation</vt:lpstr>
      <vt:lpstr>MCPS RESOURCES</vt:lpstr>
      <vt:lpstr>MCPS BULLYING FORM</vt:lpstr>
      <vt:lpstr>ONLINE RESOURCES </vt:lpstr>
      <vt:lpstr>PowerPoint Presentation</vt:lpstr>
    </vt:vector>
  </TitlesOfParts>
  <Company>Holy Cross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Safety/Cyberbullying</dc:title>
  <dc:creator>Megan Stonestreet</dc:creator>
  <cp:lastModifiedBy>Simms, George</cp:lastModifiedBy>
  <cp:revision>615</cp:revision>
  <cp:lastPrinted>2021-11-08T21:31:39Z</cp:lastPrinted>
  <dcterms:created xsi:type="dcterms:W3CDTF">2014-07-17T22:30:14Z</dcterms:created>
  <dcterms:modified xsi:type="dcterms:W3CDTF">2021-11-12T15:35:23Z</dcterms:modified>
</cp:coreProperties>
</file>